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8037" r:id="rId2"/>
    <p:sldId id="8038" r:id="rId3"/>
    <p:sldId id="8039" r:id="rId4"/>
    <p:sldId id="8041" r:id="rId5"/>
    <p:sldId id="5059" r:id="rId6"/>
    <p:sldId id="7761" r:id="rId7"/>
    <p:sldId id="282" r:id="rId8"/>
    <p:sldId id="292" r:id="rId9"/>
    <p:sldId id="1237" r:id="rId10"/>
    <p:sldId id="270" r:id="rId11"/>
    <p:sldId id="7281" r:id="rId12"/>
    <p:sldId id="7957" r:id="rId13"/>
    <p:sldId id="7732" r:id="rId14"/>
    <p:sldId id="5107" r:id="rId15"/>
    <p:sldId id="287" r:id="rId16"/>
    <p:sldId id="1221" r:id="rId17"/>
    <p:sldId id="7930" r:id="rId18"/>
    <p:sldId id="8040" r:id="rId19"/>
  </p:sldIdLst>
  <p:sldSz cx="12192000" cy="6858000"/>
  <p:notesSz cx="6858000" cy="9144000"/>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刘思蜀" initials="刘思蜀" lastIdx="1" clrIdx="0"/>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AEA1"/>
    <a:srgbClr val="E3CDC7"/>
    <a:srgbClr val="D9CFC7"/>
    <a:srgbClr val="ABA7AC"/>
    <a:srgbClr val="989BA3"/>
    <a:srgbClr val="AD7C69"/>
    <a:srgbClr val="FAFAFA"/>
    <a:srgbClr val="A6B4B4"/>
    <a:srgbClr val="E8CCC1"/>
    <a:srgbClr val="85A2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97" d="100"/>
          <a:sy n="97" d="100"/>
        </p:scale>
        <p:origin x="102" y="468"/>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hdphoto1.wdp>
</file>

<file path=ppt/media/image1.jpeg>
</file>

<file path=ppt/media/image10.png>
</file>

<file path=ppt/media/image11.svg>
</file>

<file path=ppt/media/image12.jpeg>
</file>

<file path=ppt/media/image13.jpeg>
</file>

<file path=ppt/media/image14.jpeg>
</file>

<file path=ppt/media/image15.png>
</file>

<file path=ppt/media/image16.svg>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字魂59号-创粗黑" panose="00000500000000000000" pitchFamily="2" charset="-122"/>
                <a:ea typeface="字魂59号-创粗黑" panose="00000500000000000000" pitchFamily="2"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字魂59号-创粗黑" panose="00000500000000000000" pitchFamily="2" charset="-122"/>
                <a:ea typeface="字魂59号-创粗黑" panose="00000500000000000000" pitchFamily="2" charset="-122"/>
              </a:defRPr>
            </a:lvl1pPr>
          </a:lstStyle>
          <a:p>
            <a:fld id="{8AEB4565-5B56-4846-B7AD-60E8BAEC42D1}" type="datetimeFigureOut">
              <a:rPr lang="zh-CN" altLang="en-US" smtClean="0"/>
              <a:t>2020/10/8</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字魂59号-创粗黑" panose="00000500000000000000" pitchFamily="2" charset="-122"/>
                <a:ea typeface="字魂59号-创粗黑" panose="00000500000000000000" pitchFamily="2"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字魂59号-创粗黑" panose="00000500000000000000" pitchFamily="2" charset="-122"/>
                <a:ea typeface="字魂59号-创粗黑" panose="00000500000000000000" pitchFamily="2" charset="-122"/>
              </a:defRPr>
            </a:lvl1pPr>
          </a:lstStyle>
          <a:p>
            <a:fld id="{E8B4852B-59F3-4614-93D4-C3C1ABB53435}"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1pPr>
    <a:lvl2pPr marL="4572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2pPr>
    <a:lvl3pPr marL="9144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3pPr>
    <a:lvl4pPr marL="13716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4pPr>
    <a:lvl5pPr marL="1828800" algn="l" defTabSz="914400" rtl="0" eaLnBrk="1" latinLnBrk="0" hangingPunct="1">
      <a:defRPr sz="1200" kern="1200">
        <a:solidFill>
          <a:schemeClr val="tx1"/>
        </a:solidFill>
        <a:latin typeface="字魂59号-创粗黑" panose="00000500000000000000" pitchFamily="2" charset="-122"/>
        <a:ea typeface="字魂59号-创粗黑" panose="00000500000000000000"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3E3333A-501B-480C-9F9A-95ACE6477BF9}"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5DA24FEC-7483-462E-BE7F-85BB0E7286F8}"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8B4852B-59F3-4614-93D4-C3C1ABB53435}" type="slidenum">
              <a:rPr lang="zh-CN" altLang="en-US" smtClean="0"/>
              <a:t>17</a:t>
            </a:fld>
            <a:endParaRPr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3E3333A-501B-480C-9F9A-95ACE6477BF9}" type="slidenum">
              <a:rPr lang="zh-CN" altLang="en-US" smtClean="0"/>
              <a:t>18</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3E3333A-501B-480C-9F9A-95ACE6477BF9}"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3E3333A-501B-480C-9F9A-95ACE6477BF9}"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E7B7F8-81FA-46DC-8926-8D6B124E54D6}" type="slidenum">
              <a:rPr lang="en-US" smtClean="0"/>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atin typeface="字魂59号-创粗黑" panose="00000500000000000000" pitchFamily="2" charset="-122"/>
                <a:ea typeface="字魂59号-创粗黑" panose="00000500000000000000"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4" name="日期占位符 3"/>
          <p:cNvSpPr>
            <a:spLocks noGrp="1"/>
          </p:cNvSpPr>
          <p:nvPr>
            <p:ph type="dt" sz="half" idx="10"/>
          </p:nvPr>
        </p:nvSpPr>
        <p:spPr>
          <a:xfrm>
            <a:off x="838200" y="6356350"/>
            <a:ext cx="2743200" cy="365125"/>
          </a:xfrm>
        </p:spPr>
        <p:txBody>
          <a:bodyPr/>
          <a:lstStyle/>
          <a:p>
            <a:fld id="{AB375D80-B39C-44CA-916C-E85560A22D25}" type="datetimeFigureOut">
              <a:rPr lang="zh-CN" altLang="en-US" smtClean="0"/>
              <a:t>2020/10/8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DE240A-FBEE-4054-9D61-4A077F67D1D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p:cNvSpPr>
            <a:spLocks noGrp="1"/>
          </p:cNvSpPr>
          <p:nvPr>
            <p:ph type="dt" sz="half" idx="10"/>
          </p:nvPr>
        </p:nvSpPr>
        <p:spPr>
          <a:xfrm>
            <a:off x="838200" y="6356350"/>
            <a:ext cx="2743200" cy="365125"/>
          </a:xfrm>
        </p:spPr>
        <p:txBody>
          <a:bodyPr/>
          <a:lstStyle/>
          <a:p>
            <a:fld id="{AB375D80-B39C-44CA-916C-E85560A22D25}" type="datetimeFigureOut">
              <a:rPr lang="zh-CN" altLang="en-US" smtClean="0"/>
              <a:t>2020/10/8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DE240A-FBEE-4054-9D61-4A077F67D1D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p:cNvSpPr>
            <a:spLocks noGrp="1"/>
          </p:cNvSpPr>
          <p:nvPr>
            <p:ph type="dt" sz="half" idx="10"/>
          </p:nvPr>
        </p:nvSpPr>
        <p:spPr>
          <a:xfrm>
            <a:off x="838200" y="6356350"/>
            <a:ext cx="2743200" cy="365125"/>
          </a:xfrm>
        </p:spPr>
        <p:txBody>
          <a:bodyPr/>
          <a:lstStyle/>
          <a:p>
            <a:fld id="{AB375D80-B39C-44CA-916C-E85560A22D25}" type="datetimeFigureOut">
              <a:rPr lang="zh-CN" altLang="en-US" smtClean="0"/>
              <a:t>2020/10/8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DE240A-FBEE-4054-9D61-4A077F67D1D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0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5" name="稻壳儿春秋广告/盗版必究        原创来源：http://chn.docer.com/works?userid=199329941#!/work_time"/>
          <p:cNvSpPr>
            <a:spLocks noGrp="1"/>
          </p:cNvSpPr>
          <p:nvPr>
            <p:ph type="pic" sz="quarter" idx="10"/>
          </p:nvPr>
        </p:nvSpPr>
        <p:spPr>
          <a:xfrm>
            <a:off x="0" y="0"/>
            <a:ext cx="6832600" cy="3962910"/>
          </a:xfrm>
          <a:custGeom>
            <a:avLst/>
            <a:gdLst>
              <a:gd name="connsiteX0" fmla="*/ 3609563 w 6832600"/>
              <a:gd name="connsiteY0" fmla="*/ 0 h 3962910"/>
              <a:gd name="connsiteX1" fmla="*/ 6832600 w 6832600"/>
              <a:gd name="connsiteY1" fmla="*/ 0 h 3962910"/>
              <a:gd name="connsiteX2" fmla="*/ 0 w 6832600"/>
              <a:gd name="connsiteY2" fmla="*/ 3962910 h 3962910"/>
              <a:gd name="connsiteX3" fmla="*/ 0 w 6832600"/>
              <a:gd name="connsiteY3" fmla="*/ 2093547 h 3962910"/>
            </a:gdLst>
            <a:ahLst/>
            <a:cxnLst>
              <a:cxn ang="0">
                <a:pos x="connsiteX0" y="connsiteY0"/>
              </a:cxn>
              <a:cxn ang="0">
                <a:pos x="connsiteX1" y="connsiteY1"/>
              </a:cxn>
              <a:cxn ang="0">
                <a:pos x="connsiteX2" y="connsiteY2"/>
              </a:cxn>
              <a:cxn ang="0">
                <a:pos x="connsiteX3" y="connsiteY3"/>
              </a:cxn>
            </a:cxnLst>
            <a:rect l="l" t="t" r="r" b="b"/>
            <a:pathLst>
              <a:path w="6832600" h="3962910">
                <a:moveTo>
                  <a:pt x="3609563" y="0"/>
                </a:moveTo>
                <a:lnTo>
                  <a:pt x="6832600" y="0"/>
                </a:lnTo>
                <a:lnTo>
                  <a:pt x="0" y="3962910"/>
                </a:lnTo>
                <a:lnTo>
                  <a:pt x="0" y="2093547"/>
                </a:lnTo>
                <a:close/>
              </a:path>
            </a:pathLst>
          </a:custGeom>
        </p:spPr>
        <p:txBody>
          <a:bodyPr wrap="square">
            <a:noAutofit/>
          </a:bodyPr>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p:cNvSpPr>
            <a:spLocks noGrp="1"/>
          </p:cNvSpPr>
          <p:nvPr>
            <p:ph type="dt" sz="half" idx="10"/>
          </p:nvPr>
        </p:nvSpPr>
        <p:spPr>
          <a:xfrm>
            <a:off x="838200" y="6356350"/>
            <a:ext cx="2743200" cy="365125"/>
          </a:xfrm>
        </p:spPr>
        <p:txBody>
          <a:bodyPr/>
          <a:lstStyle/>
          <a:p>
            <a:fld id="{AB375D80-B39C-44CA-916C-E85560A22D25}" type="datetimeFigureOut">
              <a:rPr lang="zh-CN" altLang="en-US" smtClean="0"/>
              <a:t>2020/10/8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DE240A-FBEE-4054-9D61-4A077F67D1D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latin typeface="字魂59号-创粗黑" panose="00000500000000000000" pitchFamily="2" charset="-122"/>
                <a:ea typeface="字魂59号-创粗黑" panose="00000500000000000000" pitchFamily="2"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nvPr>
        </p:nvSpPr>
        <p:spPr>
          <a:xfrm>
            <a:off x="838200" y="6356350"/>
            <a:ext cx="2743200" cy="365125"/>
          </a:xfrm>
        </p:spPr>
        <p:txBody>
          <a:bodyPr/>
          <a:lstStyle/>
          <a:p>
            <a:fld id="{AB375D80-B39C-44CA-916C-E85560A22D25}" type="datetimeFigureOut">
              <a:rPr lang="zh-CN" altLang="en-US" smtClean="0"/>
              <a:t>2020/10/8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FDE240A-FBEE-4054-9D61-4A077F67D1D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5" name="日期占位符 4"/>
          <p:cNvSpPr>
            <a:spLocks noGrp="1"/>
          </p:cNvSpPr>
          <p:nvPr>
            <p:ph type="dt" sz="half" idx="10"/>
          </p:nvPr>
        </p:nvSpPr>
        <p:spPr>
          <a:xfrm>
            <a:off x="838200" y="6356350"/>
            <a:ext cx="2743200" cy="365125"/>
          </a:xfrm>
        </p:spPr>
        <p:txBody>
          <a:bodyPr/>
          <a:lstStyle/>
          <a:p>
            <a:fld id="{AB375D80-B39C-44CA-916C-E85560A22D25}" type="datetimeFigureOut">
              <a:rPr lang="zh-CN" altLang="en-US" smtClean="0"/>
              <a:t>2020/10/8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DE240A-FBEE-4054-9D61-4A077F67D1D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atin typeface="字魂59号-创粗黑" panose="00000500000000000000" pitchFamily="2" charset="-122"/>
                <a:ea typeface="字魂59号-创粗黑" panose="00000500000000000000"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atin typeface="字魂59号-创粗黑" panose="00000500000000000000" pitchFamily="2" charset="-122"/>
                <a:ea typeface="字魂59号-创粗黑" panose="00000500000000000000" pitchFamily="2"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vl2pPr>
              <a:defRPr>
                <a:latin typeface="字魂59号-创粗黑" panose="00000500000000000000" pitchFamily="2" charset="-122"/>
                <a:ea typeface="字魂59号-创粗黑" panose="00000500000000000000" pitchFamily="2" charset="-122"/>
              </a:defRPr>
            </a:lvl2pPr>
            <a:lvl3pPr>
              <a:defRPr>
                <a:latin typeface="字魂59号-创粗黑" panose="00000500000000000000" pitchFamily="2" charset="-122"/>
                <a:ea typeface="字魂59号-创粗黑" panose="00000500000000000000" pitchFamily="2" charset="-122"/>
              </a:defRPr>
            </a:lvl3pPr>
            <a:lvl4pPr>
              <a:defRPr>
                <a:latin typeface="字魂59号-创粗黑" panose="00000500000000000000" pitchFamily="2" charset="-122"/>
                <a:ea typeface="字魂59号-创粗黑" panose="00000500000000000000" pitchFamily="2" charset="-122"/>
              </a:defRPr>
            </a:lvl4pPr>
            <a:lvl5pPr>
              <a:defRPr>
                <a:latin typeface="字魂59号-创粗黑" panose="00000500000000000000" pitchFamily="2" charset="-122"/>
                <a:ea typeface="字魂59号-创粗黑" panose="00000500000000000000" pitchFamily="2" charset="-122"/>
              </a:defRPr>
            </a:lvl5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7" name="日期占位符 6"/>
          <p:cNvSpPr>
            <a:spLocks noGrp="1"/>
          </p:cNvSpPr>
          <p:nvPr>
            <p:ph type="dt" sz="half" idx="10"/>
          </p:nvPr>
        </p:nvSpPr>
        <p:spPr>
          <a:xfrm>
            <a:off x="838200" y="6356350"/>
            <a:ext cx="2743200" cy="365125"/>
          </a:xfrm>
        </p:spPr>
        <p:txBody>
          <a:bodyPr/>
          <a:lstStyle/>
          <a:p>
            <a:fld id="{AB375D80-B39C-44CA-916C-E85560A22D25}" type="datetimeFigureOut">
              <a:rPr lang="zh-CN" altLang="en-US" smtClean="0"/>
              <a:t>2020/10/8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FDE240A-FBEE-4054-9D61-4A077F67D1D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lvl1pPr>
              <a:defRPr>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日期占位符 2"/>
          <p:cNvSpPr>
            <a:spLocks noGrp="1"/>
          </p:cNvSpPr>
          <p:nvPr>
            <p:ph type="dt" sz="half" idx="10"/>
          </p:nvPr>
        </p:nvSpPr>
        <p:spPr>
          <a:xfrm>
            <a:off x="838200" y="6356350"/>
            <a:ext cx="2743200" cy="365125"/>
          </a:xfrm>
        </p:spPr>
        <p:txBody>
          <a:bodyPr/>
          <a:lstStyle/>
          <a:p>
            <a:fld id="{AB375D80-B39C-44CA-916C-E85560A22D25}" type="datetimeFigureOut">
              <a:rPr lang="zh-CN" altLang="en-US" smtClean="0"/>
              <a:t>2020/10/8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FDE240A-FBEE-4054-9D61-4A077F67D1D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AB375D80-B39C-44CA-916C-E85560A22D25}" type="datetimeFigureOut">
              <a:rPr lang="zh-CN" altLang="en-US" smtClean="0"/>
              <a:t>2020/10/8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FDE240A-FBEE-4054-9D61-4A077F67D1D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atin typeface="字魂59号-创粗黑" panose="00000500000000000000" pitchFamily="2" charset="-122"/>
                <a:ea typeface="字魂59号-创粗黑" panose="00000500000000000000" pitchFamily="2" charset="-122"/>
              </a:defRPr>
            </a:lvl1pPr>
            <a:lvl2pPr>
              <a:defRPr sz="2800">
                <a:latin typeface="字魂59号-创粗黑" panose="00000500000000000000" pitchFamily="2" charset="-122"/>
                <a:ea typeface="字魂59号-创粗黑" panose="00000500000000000000" pitchFamily="2" charset="-122"/>
              </a:defRPr>
            </a:lvl2pPr>
            <a:lvl3pPr>
              <a:defRPr sz="2400">
                <a:latin typeface="字魂59号-创粗黑" panose="00000500000000000000" pitchFamily="2" charset="-122"/>
                <a:ea typeface="字魂59号-创粗黑" panose="00000500000000000000" pitchFamily="2" charset="-122"/>
              </a:defRPr>
            </a:lvl3pPr>
            <a:lvl4pPr>
              <a:defRPr sz="2000">
                <a:latin typeface="字魂59号-创粗黑" panose="00000500000000000000" pitchFamily="2" charset="-122"/>
                <a:ea typeface="字魂59号-创粗黑" panose="00000500000000000000" pitchFamily="2" charset="-122"/>
              </a:defRPr>
            </a:lvl4pPr>
            <a:lvl5pPr>
              <a:defRPr sz="2000">
                <a:latin typeface="字魂59号-创粗黑" panose="00000500000000000000" pitchFamily="2" charset="-122"/>
                <a:ea typeface="字魂59号-创粗黑" panose="00000500000000000000" pitchFamily="2" charset="-122"/>
              </a:defRPr>
            </a:lvl5pPr>
            <a:lvl6pPr>
              <a:defRPr sz="2000"/>
            </a:lvl6pPr>
            <a:lvl7pPr>
              <a:defRPr sz="2000"/>
            </a:lvl7pPr>
            <a:lvl8pPr>
              <a:defRPr sz="2000"/>
            </a:lvl8pPr>
            <a:lvl9pPr>
              <a:defRPr sz="2000"/>
            </a:lvl9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atin typeface="字魂59号-创粗黑" panose="00000500000000000000" pitchFamily="2" charset="-122"/>
                <a:ea typeface="字魂59号-创粗黑" panose="00000500000000000000"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p:cNvSpPr>
            <a:spLocks noGrp="1"/>
          </p:cNvSpPr>
          <p:nvPr>
            <p:ph type="dt" sz="half" idx="10"/>
          </p:nvPr>
        </p:nvSpPr>
        <p:spPr>
          <a:xfrm>
            <a:off x="838200" y="6356350"/>
            <a:ext cx="2743200" cy="365125"/>
          </a:xfrm>
        </p:spPr>
        <p:txBody>
          <a:bodyPr/>
          <a:lstStyle/>
          <a:p>
            <a:fld id="{AB375D80-B39C-44CA-916C-E85560A22D25}" type="datetimeFigureOut">
              <a:rPr lang="zh-CN" altLang="en-US" smtClean="0"/>
              <a:t>2020/10/8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DE240A-FBEE-4054-9D61-4A077F67D1D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atin typeface="字魂59号-创粗黑" panose="00000500000000000000" pitchFamily="2" charset="-122"/>
                <a:ea typeface="字魂59号-创粗黑" panose="00000500000000000000" pitchFamily="2" charset="-122"/>
              </a:defRPr>
            </a:lvl1pPr>
          </a:lstStyle>
          <a:p>
            <a:r>
              <a:rPr lang="zh-CN" altLang="en-US" dirty="0"/>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atin typeface="字魂59号-创粗黑" panose="00000500000000000000" pitchFamily="2" charset="-122"/>
                <a:ea typeface="字魂59号-创粗黑" panose="00000500000000000000" pitchFamily="2" charset="-122"/>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atin typeface="字魂59号-创粗黑" panose="00000500000000000000" pitchFamily="2" charset="-122"/>
                <a:ea typeface="字魂59号-创粗黑" panose="00000500000000000000" pitchFamily="2"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p>
        </p:txBody>
      </p:sp>
      <p:sp>
        <p:nvSpPr>
          <p:cNvPr id="5" name="日期占位符 4"/>
          <p:cNvSpPr>
            <a:spLocks noGrp="1"/>
          </p:cNvSpPr>
          <p:nvPr>
            <p:ph type="dt" sz="half" idx="10"/>
          </p:nvPr>
        </p:nvSpPr>
        <p:spPr>
          <a:xfrm>
            <a:off x="838200" y="6356350"/>
            <a:ext cx="2743200" cy="365125"/>
          </a:xfrm>
        </p:spPr>
        <p:txBody>
          <a:bodyPr/>
          <a:lstStyle/>
          <a:p>
            <a:fld id="{AB375D80-B39C-44CA-916C-E85560A22D25}" type="datetimeFigureOut">
              <a:rPr lang="zh-CN" altLang="en-US" smtClean="0"/>
              <a:t>2020/10/8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FDE240A-FBEE-4054-9D61-4A077F67D1D8}"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字魂59号-创粗黑" panose="00000500000000000000" pitchFamily="2" charset="-122"/>
                <a:ea typeface="字魂59号-创粗黑" panose="00000500000000000000" pitchFamily="2"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字魂59号-创粗黑" panose="00000500000000000000" pitchFamily="2" charset="-122"/>
                <a:ea typeface="字魂59号-创粗黑" panose="00000500000000000000" pitchFamily="2" charset="-122"/>
              </a:defRPr>
            </a:lvl1pPr>
          </a:lstStyle>
          <a:p>
            <a:fld id="{AFDE240A-FBEE-4054-9D61-4A077F67D1D8}" type="slidenum">
              <a:rPr lang="zh-CN" altLang="en-US" smtClean="0"/>
              <a:t>‹#›</a:t>
            </a:fld>
            <a:endParaRPr lang="zh-CN" altLang="en-US" dirty="0"/>
          </a:p>
        </p:txBody>
      </p:sp>
      <p:sp>
        <p:nvSpPr>
          <p:cNvPr id="14" name="直角三角形 13"/>
          <p:cNvSpPr/>
          <p:nvPr userDrawn="1"/>
        </p:nvSpPr>
        <p:spPr>
          <a:xfrm flipH="1" flipV="1">
            <a:off x="10053955" y="0"/>
            <a:ext cx="2138045" cy="1808480"/>
          </a:xfrm>
          <a:custGeom>
            <a:avLst/>
            <a:gdLst>
              <a:gd name="connsiteX0" fmla="*/ 0 w 3009900"/>
              <a:gd name="connsiteY0" fmla="*/ 2261775 h 2261775"/>
              <a:gd name="connsiteX1" fmla="*/ 0 w 3009900"/>
              <a:gd name="connsiteY1" fmla="*/ 0 h 2261775"/>
              <a:gd name="connsiteX2" fmla="*/ 3009900 w 3009900"/>
              <a:gd name="connsiteY2" fmla="*/ 2261775 h 2261775"/>
              <a:gd name="connsiteX3" fmla="*/ 0 w 3009900"/>
              <a:gd name="connsiteY3" fmla="*/ 2261775 h 2261775"/>
              <a:gd name="connsiteX0-1" fmla="*/ 0 w 3009900"/>
              <a:gd name="connsiteY0-2" fmla="*/ 2261775 h 2261775"/>
              <a:gd name="connsiteX1-3" fmla="*/ 0 w 3009900"/>
              <a:gd name="connsiteY1-4" fmla="*/ 0 h 2261775"/>
              <a:gd name="connsiteX2-5" fmla="*/ 3009900 w 3009900"/>
              <a:gd name="connsiteY2-6" fmla="*/ 2261775 h 2261775"/>
              <a:gd name="connsiteX3-7" fmla="*/ 0 w 3009900"/>
              <a:gd name="connsiteY3-8" fmla="*/ 2261775 h 2261775"/>
              <a:gd name="connsiteX0-9" fmla="*/ 0 w 3009900"/>
              <a:gd name="connsiteY0-10" fmla="*/ 2261775 h 2261775"/>
              <a:gd name="connsiteX1-11" fmla="*/ 0 w 3009900"/>
              <a:gd name="connsiteY1-12" fmla="*/ 0 h 2261775"/>
              <a:gd name="connsiteX2-13" fmla="*/ 3009900 w 3009900"/>
              <a:gd name="connsiteY2-14" fmla="*/ 2261775 h 2261775"/>
              <a:gd name="connsiteX3-15" fmla="*/ 0 w 3009900"/>
              <a:gd name="connsiteY3-16" fmla="*/ 2261775 h 2261775"/>
            </a:gdLst>
            <a:ahLst/>
            <a:cxnLst>
              <a:cxn ang="0">
                <a:pos x="connsiteX0-1" y="connsiteY0-2"/>
              </a:cxn>
              <a:cxn ang="0">
                <a:pos x="connsiteX1-3" y="connsiteY1-4"/>
              </a:cxn>
              <a:cxn ang="0">
                <a:pos x="connsiteX2-5" y="connsiteY2-6"/>
              </a:cxn>
              <a:cxn ang="0">
                <a:pos x="connsiteX3-7" y="connsiteY3-8"/>
              </a:cxn>
            </a:cxnLst>
            <a:rect l="l" t="t" r="r" b="b"/>
            <a:pathLst>
              <a:path w="3009900" h="2261775">
                <a:moveTo>
                  <a:pt x="0" y="2261775"/>
                </a:moveTo>
                <a:lnTo>
                  <a:pt x="0" y="0"/>
                </a:lnTo>
                <a:cubicBezTo>
                  <a:pt x="765175" y="1287325"/>
                  <a:pt x="1920875" y="1831700"/>
                  <a:pt x="3009900" y="2261775"/>
                </a:cubicBezTo>
                <a:lnTo>
                  <a:pt x="0" y="2261775"/>
                </a:lnTo>
                <a:close/>
              </a:path>
            </a:pathLst>
          </a:custGeom>
          <a:solidFill>
            <a:srgbClr val="D9CFC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userDrawn="1"/>
        </p:nvGrpSpPr>
        <p:grpSpPr>
          <a:xfrm>
            <a:off x="0" y="4998085"/>
            <a:ext cx="3314700" cy="1859915"/>
            <a:chOff x="0" y="2142682"/>
            <a:chExt cx="7654315" cy="4715319"/>
          </a:xfrm>
        </p:grpSpPr>
        <p:sp>
          <p:nvSpPr>
            <p:cNvPr id="11" name="直角三角形 4"/>
            <p:cNvSpPr/>
            <p:nvPr/>
          </p:nvSpPr>
          <p:spPr>
            <a:xfrm>
              <a:off x="0" y="2142682"/>
              <a:ext cx="7654315" cy="4715318"/>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 name="connsiteX0-73" fmla="*/ 0 w 1220674"/>
                <a:gd name="connsiteY0-74" fmla="*/ 1843224 h 1843224"/>
                <a:gd name="connsiteX1-75" fmla="*/ 0 w 1220674"/>
                <a:gd name="connsiteY1-76" fmla="*/ 0 h 1843224"/>
                <a:gd name="connsiteX2-77" fmla="*/ 1220674 w 1220674"/>
                <a:gd name="connsiteY2-78" fmla="*/ 1843224 h 1843224"/>
                <a:gd name="connsiteX3-79" fmla="*/ 0 w 1220674"/>
                <a:gd name="connsiteY3-80" fmla="*/ 1843224 h 1843224"/>
                <a:gd name="connsiteX0-81" fmla="*/ 0 w 1220674"/>
                <a:gd name="connsiteY0-82" fmla="*/ 1843224 h 1843224"/>
                <a:gd name="connsiteX1-83" fmla="*/ 0 w 1220674"/>
                <a:gd name="connsiteY1-84" fmla="*/ 0 h 1843224"/>
                <a:gd name="connsiteX2-85" fmla="*/ 1220674 w 1220674"/>
                <a:gd name="connsiteY2-86" fmla="*/ 1843224 h 1843224"/>
                <a:gd name="connsiteX3-87" fmla="*/ 0 w 1220674"/>
                <a:gd name="connsiteY3-88" fmla="*/ 1843224 h 1843224"/>
                <a:gd name="connsiteX0-89" fmla="*/ 0 w 1232835"/>
                <a:gd name="connsiteY0-90" fmla="*/ 1858915 h 1858915"/>
                <a:gd name="connsiteX1-91" fmla="*/ 0 w 1232835"/>
                <a:gd name="connsiteY1-92" fmla="*/ 15691 h 1858915"/>
                <a:gd name="connsiteX2-93" fmla="*/ 663981 w 1232835"/>
                <a:gd name="connsiteY2-94" fmla="*/ 896726 h 1858915"/>
                <a:gd name="connsiteX3-95" fmla="*/ 1220674 w 1232835"/>
                <a:gd name="connsiteY3-96" fmla="*/ 1858915 h 1858915"/>
                <a:gd name="connsiteX4" fmla="*/ 0 w 1232835"/>
                <a:gd name="connsiteY4" fmla="*/ 1858915 h 1858915"/>
                <a:gd name="connsiteX0-97" fmla="*/ 0 w 1232835"/>
                <a:gd name="connsiteY0-98" fmla="*/ 1855252 h 1855252"/>
                <a:gd name="connsiteX1-99" fmla="*/ 0 w 1232835"/>
                <a:gd name="connsiteY1-100" fmla="*/ 12028 h 1855252"/>
                <a:gd name="connsiteX2-101" fmla="*/ 663981 w 1232835"/>
                <a:gd name="connsiteY2-102" fmla="*/ 893063 h 1855252"/>
                <a:gd name="connsiteX3-103" fmla="*/ 1220674 w 1232835"/>
                <a:gd name="connsiteY3-104" fmla="*/ 1855252 h 1855252"/>
                <a:gd name="connsiteX4-105" fmla="*/ 0 w 1232835"/>
                <a:gd name="connsiteY4-106" fmla="*/ 1855252 h 1855252"/>
                <a:gd name="connsiteX0-107" fmla="*/ 0 w 1230823"/>
                <a:gd name="connsiteY0-108" fmla="*/ 1855137 h 1855137"/>
                <a:gd name="connsiteX1-109" fmla="*/ 0 w 1230823"/>
                <a:gd name="connsiteY1-110" fmla="*/ 11913 h 1855137"/>
                <a:gd name="connsiteX2-111" fmla="*/ 663981 w 1230823"/>
                <a:gd name="connsiteY2-112" fmla="*/ 892948 h 1855137"/>
                <a:gd name="connsiteX3-113" fmla="*/ 1220674 w 1230823"/>
                <a:gd name="connsiteY3-114" fmla="*/ 1855137 h 1855137"/>
                <a:gd name="connsiteX4-115" fmla="*/ 0 w 1230823"/>
                <a:gd name="connsiteY4-116" fmla="*/ 1855137 h 1855137"/>
                <a:gd name="connsiteX0-117" fmla="*/ 0 w 1230823"/>
                <a:gd name="connsiteY0-118" fmla="*/ 1843224 h 1843224"/>
                <a:gd name="connsiteX1-119" fmla="*/ 0 w 1230823"/>
                <a:gd name="connsiteY1-120" fmla="*/ 0 h 1843224"/>
                <a:gd name="connsiteX2-121" fmla="*/ 663981 w 1230823"/>
                <a:gd name="connsiteY2-122" fmla="*/ 881035 h 1843224"/>
                <a:gd name="connsiteX3-123" fmla="*/ 1220674 w 1230823"/>
                <a:gd name="connsiteY3-124" fmla="*/ 1843224 h 1843224"/>
                <a:gd name="connsiteX4-125" fmla="*/ 0 w 1230823"/>
                <a:gd name="connsiteY4-126" fmla="*/ 1843224 h 1843224"/>
                <a:gd name="connsiteX0-127" fmla="*/ 0 w 1230823"/>
                <a:gd name="connsiteY0-128" fmla="*/ 1843224 h 1843224"/>
                <a:gd name="connsiteX1-129" fmla="*/ 0 w 1230823"/>
                <a:gd name="connsiteY1-130" fmla="*/ 0 h 1843224"/>
                <a:gd name="connsiteX2-131" fmla="*/ 663981 w 1230823"/>
                <a:gd name="connsiteY2-132" fmla="*/ 881035 h 1843224"/>
                <a:gd name="connsiteX3-133" fmla="*/ 1220674 w 1230823"/>
                <a:gd name="connsiteY3-134" fmla="*/ 1843224 h 1843224"/>
                <a:gd name="connsiteX4-135" fmla="*/ 0 w 1230823"/>
                <a:gd name="connsiteY4-136" fmla="*/ 1843224 h 1843224"/>
                <a:gd name="connsiteX0-137" fmla="*/ 0 w 1231923"/>
                <a:gd name="connsiteY0-138" fmla="*/ 1843224 h 1843224"/>
                <a:gd name="connsiteX1-139" fmla="*/ 0 w 1231923"/>
                <a:gd name="connsiteY1-140" fmla="*/ 0 h 1843224"/>
                <a:gd name="connsiteX2-141" fmla="*/ 663981 w 1231923"/>
                <a:gd name="connsiteY2-142" fmla="*/ 881035 h 1843224"/>
                <a:gd name="connsiteX3-143" fmla="*/ 1220674 w 1231923"/>
                <a:gd name="connsiteY3-144" fmla="*/ 1843224 h 1843224"/>
                <a:gd name="connsiteX4-145" fmla="*/ 0 w 1231923"/>
                <a:gd name="connsiteY4-146" fmla="*/ 1843224 h 1843224"/>
                <a:gd name="connsiteX0-147" fmla="*/ 0 w 1220674"/>
                <a:gd name="connsiteY0-148" fmla="*/ 1843224 h 1843224"/>
                <a:gd name="connsiteX1-149" fmla="*/ 0 w 1220674"/>
                <a:gd name="connsiteY1-150" fmla="*/ 0 h 1843224"/>
                <a:gd name="connsiteX2-151" fmla="*/ 663981 w 1220674"/>
                <a:gd name="connsiteY2-152" fmla="*/ 881035 h 1843224"/>
                <a:gd name="connsiteX3-153" fmla="*/ 1220674 w 1220674"/>
                <a:gd name="connsiteY3-154" fmla="*/ 1843224 h 1843224"/>
                <a:gd name="connsiteX4-155" fmla="*/ 0 w 1220674"/>
                <a:gd name="connsiteY4-156" fmla="*/ 1843224 h 1843224"/>
                <a:gd name="connsiteX0-157" fmla="*/ 0 w 1220674"/>
                <a:gd name="connsiteY0-158" fmla="*/ 1843224 h 1843224"/>
                <a:gd name="connsiteX1-159" fmla="*/ 0 w 1220674"/>
                <a:gd name="connsiteY1-160" fmla="*/ 0 h 1843224"/>
                <a:gd name="connsiteX2-161" fmla="*/ 660056 w 1220674"/>
                <a:gd name="connsiteY2-162" fmla="*/ 1103776 h 1843224"/>
                <a:gd name="connsiteX3-163" fmla="*/ 1220674 w 1220674"/>
                <a:gd name="connsiteY3-164" fmla="*/ 1843224 h 1843224"/>
                <a:gd name="connsiteX4-165" fmla="*/ 0 w 1220674"/>
                <a:gd name="connsiteY4-166" fmla="*/ 1843224 h 1843224"/>
                <a:gd name="connsiteX0-167" fmla="*/ 0 w 1220674"/>
                <a:gd name="connsiteY0-168" fmla="*/ 1843224 h 1843224"/>
                <a:gd name="connsiteX1-169" fmla="*/ 0 w 1220674"/>
                <a:gd name="connsiteY1-170" fmla="*/ 0 h 1843224"/>
                <a:gd name="connsiteX2-171" fmla="*/ 660056 w 1220674"/>
                <a:gd name="connsiteY2-172" fmla="*/ 1103776 h 1843224"/>
                <a:gd name="connsiteX3-173" fmla="*/ 1220674 w 1220674"/>
                <a:gd name="connsiteY3-174" fmla="*/ 1843224 h 1843224"/>
                <a:gd name="connsiteX4-175" fmla="*/ 0 w 1220674"/>
                <a:gd name="connsiteY4-176" fmla="*/ 1843224 h 1843224"/>
                <a:gd name="connsiteX0-177" fmla="*/ 0 w 1220674"/>
                <a:gd name="connsiteY0-178" fmla="*/ 1843224 h 1843224"/>
                <a:gd name="connsiteX1-179" fmla="*/ 0 w 1220674"/>
                <a:gd name="connsiteY1-180" fmla="*/ 0 h 1843224"/>
                <a:gd name="connsiteX2-181" fmla="*/ 572398 w 1220674"/>
                <a:gd name="connsiteY2-182" fmla="*/ 992406 h 1843224"/>
                <a:gd name="connsiteX3-183" fmla="*/ 1220674 w 1220674"/>
                <a:gd name="connsiteY3-184" fmla="*/ 1843224 h 1843224"/>
                <a:gd name="connsiteX4-185" fmla="*/ 0 w 1220674"/>
                <a:gd name="connsiteY4-186" fmla="*/ 1843224 h 1843224"/>
                <a:gd name="connsiteX0-187" fmla="*/ 0 w 1220674"/>
                <a:gd name="connsiteY0-188" fmla="*/ 1843224 h 1843224"/>
                <a:gd name="connsiteX1-189" fmla="*/ 0 w 1220674"/>
                <a:gd name="connsiteY1-190" fmla="*/ 0 h 1843224"/>
                <a:gd name="connsiteX2-191" fmla="*/ 572398 w 1220674"/>
                <a:gd name="connsiteY2-192" fmla="*/ 992406 h 1843224"/>
                <a:gd name="connsiteX3-193" fmla="*/ 1220674 w 1220674"/>
                <a:gd name="connsiteY3-194" fmla="*/ 1843224 h 1843224"/>
                <a:gd name="connsiteX4-195" fmla="*/ 0 w 1220674"/>
                <a:gd name="connsiteY4-196" fmla="*/ 1843224 h 1843224"/>
                <a:gd name="connsiteX0-197" fmla="*/ 0 w 1220674"/>
                <a:gd name="connsiteY0-198" fmla="*/ 1843224 h 1843224"/>
                <a:gd name="connsiteX1-199" fmla="*/ 0 w 1220674"/>
                <a:gd name="connsiteY1-200" fmla="*/ 0 h 1843224"/>
                <a:gd name="connsiteX2-201" fmla="*/ 555390 w 1220674"/>
                <a:gd name="connsiteY2-202" fmla="*/ 1044207 h 1843224"/>
                <a:gd name="connsiteX3-203" fmla="*/ 1220674 w 1220674"/>
                <a:gd name="connsiteY3-204" fmla="*/ 1843224 h 1843224"/>
                <a:gd name="connsiteX4-205" fmla="*/ 0 w 1220674"/>
                <a:gd name="connsiteY4-206" fmla="*/ 1843224 h 1843224"/>
                <a:gd name="connsiteX0-207" fmla="*/ 0 w 1220674"/>
                <a:gd name="connsiteY0-208" fmla="*/ 1843224 h 1843224"/>
                <a:gd name="connsiteX1-209" fmla="*/ 0 w 1220674"/>
                <a:gd name="connsiteY1-210" fmla="*/ 0 h 1843224"/>
                <a:gd name="connsiteX2-211" fmla="*/ 555390 w 1220674"/>
                <a:gd name="connsiteY2-212" fmla="*/ 1044207 h 1843224"/>
                <a:gd name="connsiteX3-213" fmla="*/ 1220674 w 1220674"/>
                <a:gd name="connsiteY3-214" fmla="*/ 1843224 h 1843224"/>
                <a:gd name="connsiteX4-215" fmla="*/ 0 w 1220674"/>
                <a:gd name="connsiteY4-216" fmla="*/ 1843224 h 1843224"/>
                <a:gd name="connsiteX0-217" fmla="*/ 0 w 1220674"/>
                <a:gd name="connsiteY0-218" fmla="*/ 1843224 h 1843224"/>
                <a:gd name="connsiteX1-219" fmla="*/ 0 w 1220674"/>
                <a:gd name="connsiteY1-220" fmla="*/ 0 h 1843224"/>
                <a:gd name="connsiteX2-221" fmla="*/ 700248 w 1220674"/>
                <a:gd name="connsiteY2-222" fmla="*/ 1072613 h 1843224"/>
                <a:gd name="connsiteX3-223" fmla="*/ 1220674 w 1220674"/>
                <a:gd name="connsiteY3-224" fmla="*/ 1843224 h 1843224"/>
                <a:gd name="connsiteX4-225" fmla="*/ 0 w 1220674"/>
                <a:gd name="connsiteY4-226" fmla="*/ 1843224 h 1843224"/>
                <a:gd name="connsiteX0-227" fmla="*/ 0 w 1220674"/>
                <a:gd name="connsiteY0-228" fmla="*/ 1843224 h 1843224"/>
                <a:gd name="connsiteX1-229" fmla="*/ 0 w 1220674"/>
                <a:gd name="connsiteY1-230" fmla="*/ 0 h 1843224"/>
                <a:gd name="connsiteX2-231" fmla="*/ 700248 w 1220674"/>
                <a:gd name="connsiteY2-232" fmla="*/ 1072613 h 1843224"/>
                <a:gd name="connsiteX3-233" fmla="*/ 1220674 w 1220674"/>
                <a:gd name="connsiteY3-234" fmla="*/ 1843224 h 1843224"/>
                <a:gd name="connsiteX4-235" fmla="*/ 0 w 1220674"/>
                <a:gd name="connsiteY4-236" fmla="*/ 1843224 h 1843224"/>
                <a:gd name="connsiteX0-237" fmla="*/ 0 w 1220674"/>
                <a:gd name="connsiteY0-238" fmla="*/ 1868693 h 1868693"/>
                <a:gd name="connsiteX1-239" fmla="*/ 0 w 1220674"/>
                <a:gd name="connsiteY1-240" fmla="*/ 25469 h 1868693"/>
                <a:gd name="connsiteX2-241" fmla="*/ 320620 w 1220674"/>
                <a:gd name="connsiteY2-242" fmla="*/ 989296 h 1868693"/>
                <a:gd name="connsiteX3-243" fmla="*/ 700248 w 1220674"/>
                <a:gd name="connsiteY3-244" fmla="*/ 1098082 h 1868693"/>
                <a:gd name="connsiteX4-245" fmla="*/ 1220674 w 1220674"/>
                <a:gd name="connsiteY4-246" fmla="*/ 1868693 h 1868693"/>
                <a:gd name="connsiteX5" fmla="*/ 0 w 1220674"/>
                <a:gd name="connsiteY5" fmla="*/ 1868693 h 1868693"/>
                <a:gd name="connsiteX0-247" fmla="*/ 0 w 1220674"/>
                <a:gd name="connsiteY0-248" fmla="*/ 1843224 h 1843224"/>
                <a:gd name="connsiteX1-249" fmla="*/ 0 w 1220674"/>
                <a:gd name="connsiteY1-250" fmla="*/ 0 h 1843224"/>
                <a:gd name="connsiteX2-251" fmla="*/ 320620 w 1220674"/>
                <a:gd name="connsiteY2-252" fmla="*/ 963827 h 1843224"/>
                <a:gd name="connsiteX3-253" fmla="*/ 700248 w 1220674"/>
                <a:gd name="connsiteY3-254" fmla="*/ 1072613 h 1843224"/>
                <a:gd name="connsiteX4-255" fmla="*/ 1220674 w 1220674"/>
                <a:gd name="connsiteY4-256" fmla="*/ 1843224 h 1843224"/>
                <a:gd name="connsiteX5-257" fmla="*/ 0 w 1220674"/>
                <a:gd name="connsiteY5-258" fmla="*/ 1843224 h 1843224"/>
                <a:gd name="connsiteX0-259" fmla="*/ 0 w 1220674"/>
                <a:gd name="connsiteY0-260" fmla="*/ 1843224 h 1843224"/>
                <a:gd name="connsiteX1-261" fmla="*/ 0 w 1220674"/>
                <a:gd name="connsiteY1-262" fmla="*/ 0 h 1843224"/>
                <a:gd name="connsiteX2-263" fmla="*/ 261711 w 1220674"/>
                <a:gd name="connsiteY2-264" fmla="*/ 831266 h 1843224"/>
                <a:gd name="connsiteX3-265" fmla="*/ 700248 w 1220674"/>
                <a:gd name="connsiteY3-266" fmla="*/ 1072613 h 1843224"/>
                <a:gd name="connsiteX4-267" fmla="*/ 1220674 w 1220674"/>
                <a:gd name="connsiteY4-268" fmla="*/ 1843224 h 1843224"/>
                <a:gd name="connsiteX5-269" fmla="*/ 0 w 1220674"/>
                <a:gd name="connsiteY5-270" fmla="*/ 1843224 h 1843224"/>
                <a:gd name="connsiteX0-271" fmla="*/ 0 w 1220674"/>
                <a:gd name="connsiteY0-272" fmla="*/ 1843224 h 1843224"/>
                <a:gd name="connsiteX1-273" fmla="*/ 0 w 1220674"/>
                <a:gd name="connsiteY1-274" fmla="*/ 0 h 1843224"/>
                <a:gd name="connsiteX2-275" fmla="*/ 261711 w 1220674"/>
                <a:gd name="connsiteY2-276" fmla="*/ 831266 h 1843224"/>
                <a:gd name="connsiteX3-277" fmla="*/ 731151 w 1220674"/>
                <a:gd name="connsiteY3-278" fmla="*/ 1172034 h 1843224"/>
                <a:gd name="connsiteX4-279" fmla="*/ 1220674 w 1220674"/>
                <a:gd name="connsiteY4-280" fmla="*/ 1843224 h 1843224"/>
                <a:gd name="connsiteX5-281" fmla="*/ 0 w 1220674"/>
                <a:gd name="connsiteY5-282" fmla="*/ 1843224 h 1843224"/>
              </a:gdLst>
              <a:ahLst/>
              <a:cxnLst>
                <a:cxn ang="0">
                  <a:pos x="connsiteX0-1" y="connsiteY0-2"/>
                </a:cxn>
                <a:cxn ang="0">
                  <a:pos x="connsiteX1-3" y="connsiteY1-4"/>
                </a:cxn>
                <a:cxn ang="0">
                  <a:pos x="connsiteX2-5" y="connsiteY2-6"/>
                </a:cxn>
                <a:cxn ang="0">
                  <a:pos x="connsiteX3-7" y="connsiteY3-8"/>
                </a:cxn>
                <a:cxn ang="0">
                  <a:pos x="connsiteX4-105" y="connsiteY4-106"/>
                </a:cxn>
                <a:cxn ang="0">
                  <a:pos x="connsiteX5-257" y="connsiteY5-258"/>
                </a:cxn>
              </a:cxnLst>
              <a:rect l="l" t="t" r="r" b="b"/>
              <a:pathLst>
                <a:path w="1220674" h="1843224">
                  <a:moveTo>
                    <a:pt x="0" y="1843224"/>
                  </a:moveTo>
                  <a:lnTo>
                    <a:pt x="0" y="0"/>
                  </a:lnTo>
                  <a:cubicBezTo>
                    <a:pt x="55851" y="30181"/>
                    <a:pt x="145003" y="652497"/>
                    <a:pt x="261711" y="831266"/>
                  </a:cubicBezTo>
                  <a:cubicBezTo>
                    <a:pt x="378419" y="1010035"/>
                    <a:pt x="571324" y="1003374"/>
                    <a:pt x="731151" y="1172034"/>
                  </a:cubicBezTo>
                  <a:cubicBezTo>
                    <a:pt x="890978" y="1340694"/>
                    <a:pt x="931304" y="1385008"/>
                    <a:pt x="1220674" y="1843224"/>
                  </a:cubicBezTo>
                  <a:lnTo>
                    <a:pt x="0" y="1843224"/>
                  </a:lnTo>
                  <a:close/>
                </a:path>
              </a:pathLst>
            </a:custGeom>
            <a:solidFill>
              <a:srgbClr val="E3CD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4"/>
            <p:cNvSpPr/>
            <p:nvPr/>
          </p:nvSpPr>
          <p:spPr>
            <a:xfrm>
              <a:off x="0" y="2548411"/>
              <a:ext cx="5649902" cy="4309590"/>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 name="connsiteX0-73" fmla="*/ 0 w 1220674"/>
                <a:gd name="connsiteY0-74" fmla="*/ 1843224 h 1843224"/>
                <a:gd name="connsiteX1-75" fmla="*/ 0 w 1220674"/>
                <a:gd name="connsiteY1-76" fmla="*/ 0 h 1843224"/>
                <a:gd name="connsiteX2-77" fmla="*/ 1220674 w 1220674"/>
                <a:gd name="connsiteY2-78" fmla="*/ 1843224 h 1843224"/>
                <a:gd name="connsiteX3-79" fmla="*/ 0 w 1220674"/>
                <a:gd name="connsiteY3-80" fmla="*/ 1843224 h 1843224"/>
                <a:gd name="connsiteX0-81" fmla="*/ 0 w 1220674"/>
                <a:gd name="connsiteY0-82" fmla="*/ 1843224 h 1843224"/>
                <a:gd name="connsiteX1-83" fmla="*/ 0 w 1220674"/>
                <a:gd name="connsiteY1-84" fmla="*/ 0 h 1843224"/>
                <a:gd name="connsiteX2-85" fmla="*/ 1220674 w 1220674"/>
                <a:gd name="connsiteY2-86" fmla="*/ 1843224 h 1843224"/>
                <a:gd name="connsiteX3-87" fmla="*/ 0 w 1220674"/>
                <a:gd name="connsiteY3-88" fmla="*/ 1843224 h 1843224"/>
                <a:gd name="connsiteX0-89" fmla="*/ 0 w 1232835"/>
                <a:gd name="connsiteY0-90" fmla="*/ 1858915 h 1858915"/>
                <a:gd name="connsiteX1-91" fmla="*/ 0 w 1232835"/>
                <a:gd name="connsiteY1-92" fmla="*/ 15691 h 1858915"/>
                <a:gd name="connsiteX2-93" fmla="*/ 663981 w 1232835"/>
                <a:gd name="connsiteY2-94" fmla="*/ 896726 h 1858915"/>
                <a:gd name="connsiteX3-95" fmla="*/ 1220674 w 1232835"/>
                <a:gd name="connsiteY3-96" fmla="*/ 1858915 h 1858915"/>
                <a:gd name="connsiteX4" fmla="*/ 0 w 1232835"/>
                <a:gd name="connsiteY4" fmla="*/ 1858915 h 1858915"/>
                <a:gd name="connsiteX0-97" fmla="*/ 0 w 1232835"/>
                <a:gd name="connsiteY0-98" fmla="*/ 1855252 h 1855252"/>
                <a:gd name="connsiteX1-99" fmla="*/ 0 w 1232835"/>
                <a:gd name="connsiteY1-100" fmla="*/ 12028 h 1855252"/>
                <a:gd name="connsiteX2-101" fmla="*/ 663981 w 1232835"/>
                <a:gd name="connsiteY2-102" fmla="*/ 893063 h 1855252"/>
                <a:gd name="connsiteX3-103" fmla="*/ 1220674 w 1232835"/>
                <a:gd name="connsiteY3-104" fmla="*/ 1855252 h 1855252"/>
                <a:gd name="connsiteX4-105" fmla="*/ 0 w 1232835"/>
                <a:gd name="connsiteY4-106" fmla="*/ 1855252 h 1855252"/>
                <a:gd name="connsiteX0-107" fmla="*/ 0 w 1230823"/>
                <a:gd name="connsiteY0-108" fmla="*/ 1855137 h 1855137"/>
                <a:gd name="connsiteX1-109" fmla="*/ 0 w 1230823"/>
                <a:gd name="connsiteY1-110" fmla="*/ 11913 h 1855137"/>
                <a:gd name="connsiteX2-111" fmla="*/ 663981 w 1230823"/>
                <a:gd name="connsiteY2-112" fmla="*/ 892948 h 1855137"/>
                <a:gd name="connsiteX3-113" fmla="*/ 1220674 w 1230823"/>
                <a:gd name="connsiteY3-114" fmla="*/ 1855137 h 1855137"/>
                <a:gd name="connsiteX4-115" fmla="*/ 0 w 1230823"/>
                <a:gd name="connsiteY4-116" fmla="*/ 1855137 h 1855137"/>
                <a:gd name="connsiteX0-117" fmla="*/ 0 w 1230823"/>
                <a:gd name="connsiteY0-118" fmla="*/ 1843224 h 1843224"/>
                <a:gd name="connsiteX1-119" fmla="*/ 0 w 1230823"/>
                <a:gd name="connsiteY1-120" fmla="*/ 0 h 1843224"/>
                <a:gd name="connsiteX2-121" fmla="*/ 663981 w 1230823"/>
                <a:gd name="connsiteY2-122" fmla="*/ 881035 h 1843224"/>
                <a:gd name="connsiteX3-123" fmla="*/ 1220674 w 1230823"/>
                <a:gd name="connsiteY3-124" fmla="*/ 1843224 h 1843224"/>
                <a:gd name="connsiteX4-125" fmla="*/ 0 w 1230823"/>
                <a:gd name="connsiteY4-126" fmla="*/ 1843224 h 1843224"/>
                <a:gd name="connsiteX0-127" fmla="*/ 0 w 1230823"/>
                <a:gd name="connsiteY0-128" fmla="*/ 1843224 h 1843224"/>
                <a:gd name="connsiteX1-129" fmla="*/ 0 w 1230823"/>
                <a:gd name="connsiteY1-130" fmla="*/ 0 h 1843224"/>
                <a:gd name="connsiteX2-131" fmla="*/ 663981 w 1230823"/>
                <a:gd name="connsiteY2-132" fmla="*/ 881035 h 1843224"/>
                <a:gd name="connsiteX3-133" fmla="*/ 1220674 w 1230823"/>
                <a:gd name="connsiteY3-134" fmla="*/ 1843224 h 1843224"/>
                <a:gd name="connsiteX4-135" fmla="*/ 0 w 1230823"/>
                <a:gd name="connsiteY4-136" fmla="*/ 1843224 h 1843224"/>
                <a:gd name="connsiteX0-137" fmla="*/ 0 w 1231923"/>
                <a:gd name="connsiteY0-138" fmla="*/ 1843224 h 1843224"/>
                <a:gd name="connsiteX1-139" fmla="*/ 0 w 1231923"/>
                <a:gd name="connsiteY1-140" fmla="*/ 0 h 1843224"/>
                <a:gd name="connsiteX2-141" fmla="*/ 663981 w 1231923"/>
                <a:gd name="connsiteY2-142" fmla="*/ 881035 h 1843224"/>
                <a:gd name="connsiteX3-143" fmla="*/ 1220674 w 1231923"/>
                <a:gd name="connsiteY3-144" fmla="*/ 1843224 h 1843224"/>
                <a:gd name="connsiteX4-145" fmla="*/ 0 w 1231923"/>
                <a:gd name="connsiteY4-146" fmla="*/ 1843224 h 1843224"/>
                <a:gd name="connsiteX0-147" fmla="*/ 0 w 1220674"/>
                <a:gd name="connsiteY0-148" fmla="*/ 1843224 h 1843224"/>
                <a:gd name="connsiteX1-149" fmla="*/ 0 w 1220674"/>
                <a:gd name="connsiteY1-150" fmla="*/ 0 h 1843224"/>
                <a:gd name="connsiteX2-151" fmla="*/ 663981 w 1220674"/>
                <a:gd name="connsiteY2-152" fmla="*/ 881035 h 1843224"/>
                <a:gd name="connsiteX3-153" fmla="*/ 1220674 w 1220674"/>
                <a:gd name="connsiteY3-154" fmla="*/ 1843224 h 1843224"/>
                <a:gd name="connsiteX4-155" fmla="*/ 0 w 1220674"/>
                <a:gd name="connsiteY4-156" fmla="*/ 1843224 h 1843224"/>
                <a:gd name="connsiteX0-157" fmla="*/ 0 w 1220674"/>
                <a:gd name="connsiteY0-158" fmla="*/ 1843224 h 1843224"/>
                <a:gd name="connsiteX1-159" fmla="*/ 0 w 1220674"/>
                <a:gd name="connsiteY1-160" fmla="*/ 0 h 1843224"/>
                <a:gd name="connsiteX2-161" fmla="*/ 660056 w 1220674"/>
                <a:gd name="connsiteY2-162" fmla="*/ 1103776 h 1843224"/>
                <a:gd name="connsiteX3-163" fmla="*/ 1220674 w 1220674"/>
                <a:gd name="connsiteY3-164" fmla="*/ 1843224 h 1843224"/>
                <a:gd name="connsiteX4-165" fmla="*/ 0 w 1220674"/>
                <a:gd name="connsiteY4-166" fmla="*/ 1843224 h 1843224"/>
                <a:gd name="connsiteX0-167" fmla="*/ 0 w 1220674"/>
                <a:gd name="connsiteY0-168" fmla="*/ 1843224 h 1843224"/>
                <a:gd name="connsiteX1-169" fmla="*/ 0 w 1220674"/>
                <a:gd name="connsiteY1-170" fmla="*/ 0 h 1843224"/>
                <a:gd name="connsiteX2-171" fmla="*/ 660056 w 1220674"/>
                <a:gd name="connsiteY2-172" fmla="*/ 1103776 h 1843224"/>
                <a:gd name="connsiteX3-173" fmla="*/ 1220674 w 1220674"/>
                <a:gd name="connsiteY3-174" fmla="*/ 1843224 h 1843224"/>
                <a:gd name="connsiteX4-175" fmla="*/ 0 w 1220674"/>
                <a:gd name="connsiteY4-176" fmla="*/ 1843224 h 1843224"/>
                <a:gd name="connsiteX0-177" fmla="*/ 0 w 1220674"/>
                <a:gd name="connsiteY0-178" fmla="*/ 1843224 h 1843224"/>
                <a:gd name="connsiteX1-179" fmla="*/ 0 w 1220674"/>
                <a:gd name="connsiteY1-180" fmla="*/ 0 h 1843224"/>
                <a:gd name="connsiteX2-181" fmla="*/ 572398 w 1220674"/>
                <a:gd name="connsiteY2-182" fmla="*/ 992406 h 1843224"/>
                <a:gd name="connsiteX3-183" fmla="*/ 1220674 w 1220674"/>
                <a:gd name="connsiteY3-184" fmla="*/ 1843224 h 1843224"/>
                <a:gd name="connsiteX4-185" fmla="*/ 0 w 1220674"/>
                <a:gd name="connsiteY4-186" fmla="*/ 1843224 h 1843224"/>
                <a:gd name="connsiteX0-187" fmla="*/ 0 w 1220674"/>
                <a:gd name="connsiteY0-188" fmla="*/ 1843224 h 1843224"/>
                <a:gd name="connsiteX1-189" fmla="*/ 0 w 1220674"/>
                <a:gd name="connsiteY1-190" fmla="*/ 0 h 1843224"/>
                <a:gd name="connsiteX2-191" fmla="*/ 572398 w 1220674"/>
                <a:gd name="connsiteY2-192" fmla="*/ 992406 h 1843224"/>
                <a:gd name="connsiteX3-193" fmla="*/ 1220674 w 1220674"/>
                <a:gd name="connsiteY3-194" fmla="*/ 1843224 h 1843224"/>
                <a:gd name="connsiteX4-195" fmla="*/ 0 w 1220674"/>
                <a:gd name="connsiteY4-196" fmla="*/ 1843224 h 1843224"/>
                <a:gd name="connsiteX0-197" fmla="*/ 0 w 1220674"/>
                <a:gd name="connsiteY0-198" fmla="*/ 1843224 h 1843224"/>
                <a:gd name="connsiteX1-199" fmla="*/ 0 w 1220674"/>
                <a:gd name="connsiteY1-200" fmla="*/ 0 h 1843224"/>
                <a:gd name="connsiteX2-201" fmla="*/ 555390 w 1220674"/>
                <a:gd name="connsiteY2-202" fmla="*/ 1044207 h 1843224"/>
                <a:gd name="connsiteX3-203" fmla="*/ 1220674 w 1220674"/>
                <a:gd name="connsiteY3-204" fmla="*/ 1843224 h 1843224"/>
                <a:gd name="connsiteX4-205" fmla="*/ 0 w 1220674"/>
                <a:gd name="connsiteY4-206" fmla="*/ 1843224 h 1843224"/>
                <a:gd name="connsiteX0-207" fmla="*/ 0 w 1220674"/>
                <a:gd name="connsiteY0-208" fmla="*/ 1843224 h 1843224"/>
                <a:gd name="connsiteX1-209" fmla="*/ 0 w 1220674"/>
                <a:gd name="connsiteY1-210" fmla="*/ 0 h 1843224"/>
                <a:gd name="connsiteX2-211" fmla="*/ 555390 w 1220674"/>
                <a:gd name="connsiteY2-212" fmla="*/ 1044207 h 1843224"/>
                <a:gd name="connsiteX3-213" fmla="*/ 1220674 w 1220674"/>
                <a:gd name="connsiteY3-214" fmla="*/ 1843224 h 1843224"/>
                <a:gd name="connsiteX4-215" fmla="*/ 0 w 1220674"/>
                <a:gd name="connsiteY4-216" fmla="*/ 1843224 h 1843224"/>
              </a:gdLst>
              <a:ahLst/>
              <a:cxnLst>
                <a:cxn ang="0">
                  <a:pos x="connsiteX0-1" y="connsiteY0-2"/>
                </a:cxn>
                <a:cxn ang="0">
                  <a:pos x="connsiteX1-3" y="connsiteY1-4"/>
                </a:cxn>
                <a:cxn ang="0">
                  <a:pos x="connsiteX2-5" y="connsiteY2-6"/>
                </a:cxn>
                <a:cxn ang="0">
                  <a:pos x="connsiteX3-7" y="connsiteY3-8"/>
                </a:cxn>
                <a:cxn ang="0">
                  <a:pos x="connsiteX4-105" y="connsiteY4-106"/>
                </a:cxn>
              </a:cxnLst>
              <a:rect l="l" t="t" r="r" b="b"/>
              <a:pathLst>
                <a:path w="1220674" h="1843224">
                  <a:moveTo>
                    <a:pt x="0" y="1843224"/>
                  </a:moveTo>
                  <a:lnTo>
                    <a:pt x="0" y="0"/>
                  </a:lnTo>
                  <a:cubicBezTo>
                    <a:pt x="143232" y="748728"/>
                    <a:pt x="417582" y="977874"/>
                    <a:pt x="555390" y="1044207"/>
                  </a:cubicBezTo>
                  <a:cubicBezTo>
                    <a:pt x="693198" y="1110540"/>
                    <a:pt x="931304" y="1385008"/>
                    <a:pt x="1220674" y="1843224"/>
                  </a:cubicBezTo>
                  <a:lnTo>
                    <a:pt x="0" y="1843224"/>
                  </a:lnTo>
                  <a:close/>
                </a:path>
              </a:pathLst>
            </a:cu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4"/>
            <p:cNvSpPr/>
            <p:nvPr/>
          </p:nvSpPr>
          <p:spPr>
            <a:xfrm>
              <a:off x="0" y="3184252"/>
              <a:ext cx="3874592" cy="3673748"/>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Lst>
              <a:ahLst/>
              <a:cxnLst>
                <a:cxn ang="0">
                  <a:pos x="connsiteX0-1" y="connsiteY0-2"/>
                </a:cxn>
                <a:cxn ang="0">
                  <a:pos x="connsiteX1-3" y="connsiteY1-4"/>
                </a:cxn>
                <a:cxn ang="0">
                  <a:pos x="connsiteX2-5" y="connsiteY2-6"/>
                </a:cxn>
                <a:cxn ang="0">
                  <a:pos x="connsiteX3-7" y="connsiteY3-8"/>
                </a:cxn>
              </a:cxnLst>
              <a:rect l="l" t="t" r="r" b="b"/>
              <a:pathLst>
                <a:path w="1220674" h="1843224">
                  <a:moveTo>
                    <a:pt x="0" y="1843224"/>
                  </a:moveTo>
                  <a:lnTo>
                    <a:pt x="0" y="0"/>
                  </a:lnTo>
                  <a:cubicBezTo>
                    <a:pt x="380206" y="984876"/>
                    <a:pt x="795075" y="821381"/>
                    <a:pt x="1220674" y="1843224"/>
                  </a:cubicBezTo>
                  <a:lnTo>
                    <a:pt x="0" y="1843224"/>
                  </a:lnTo>
                  <a:close/>
                </a:path>
              </a:pathLst>
            </a:cu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4"/>
            <p:cNvSpPr/>
            <p:nvPr/>
          </p:nvSpPr>
          <p:spPr>
            <a:xfrm>
              <a:off x="0" y="3637333"/>
              <a:ext cx="2063960" cy="3220667"/>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Lst>
              <a:ahLst/>
              <a:cxnLst>
                <a:cxn ang="0">
                  <a:pos x="connsiteX0-1" y="connsiteY0-2"/>
                </a:cxn>
                <a:cxn ang="0">
                  <a:pos x="connsiteX1-3" y="connsiteY1-4"/>
                </a:cxn>
                <a:cxn ang="0">
                  <a:pos x="connsiteX2-5" y="connsiteY2-6"/>
                </a:cxn>
                <a:cxn ang="0">
                  <a:pos x="connsiteX3-7" y="connsiteY3-8"/>
                </a:cxn>
              </a:cxnLst>
              <a:rect l="l" t="t" r="r" b="b"/>
              <a:pathLst>
                <a:path w="1350405" h="1843224">
                  <a:moveTo>
                    <a:pt x="0" y="1843224"/>
                  </a:moveTo>
                  <a:lnTo>
                    <a:pt x="0" y="0"/>
                  </a:lnTo>
                  <a:cubicBezTo>
                    <a:pt x="380206" y="984876"/>
                    <a:pt x="718764" y="958103"/>
                    <a:pt x="1350405" y="1843224"/>
                  </a:cubicBezTo>
                  <a:lnTo>
                    <a:pt x="0" y="1843224"/>
                  </a:lnTo>
                  <a:close/>
                </a:path>
              </a:pathLst>
            </a:cu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直角三角形 4"/>
            <p:cNvSpPr/>
            <p:nvPr/>
          </p:nvSpPr>
          <p:spPr>
            <a:xfrm>
              <a:off x="0" y="4735123"/>
              <a:ext cx="1458398" cy="2122877"/>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266279"/>
                <a:gd name="connsiteY0-18" fmla="*/ 1843224 h 1843224"/>
                <a:gd name="connsiteX1-19" fmla="*/ 0 w 1266279"/>
                <a:gd name="connsiteY1-20" fmla="*/ 0 h 1843224"/>
                <a:gd name="connsiteX2-21" fmla="*/ 1266279 w 1266279"/>
                <a:gd name="connsiteY2-22" fmla="*/ 1843224 h 1843224"/>
                <a:gd name="connsiteX3-23" fmla="*/ 0 w 1266279"/>
                <a:gd name="connsiteY3-24" fmla="*/ 1843224 h 1843224"/>
                <a:gd name="connsiteX0-25" fmla="*/ 0 w 1266279"/>
                <a:gd name="connsiteY0-26" fmla="*/ 1843224 h 1843224"/>
                <a:gd name="connsiteX1-27" fmla="*/ 0 w 1266279"/>
                <a:gd name="connsiteY1-28" fmla="*/ 0 h 1843224"/>
                <a:gd name="connsiteX2-29" fmla="*/ 1266279 w 1266279"/>
                <a:gd name="connsiteY2-30" fmla="*/ 1843224 h 1843224"/>
                <a:gd name="connsiteX3-31" fmla="*/ 0 w 1266279"/>
                <a:gd name="connsiteY3-32" fmla="*/ 1843224 h 1843224"/>
              </a:gdLst>
              <a:ahLst/>
              <a:cxnLst>
                <a:cxn ang="0">
                  <a:pos x="connsiteX0-1" y="connsiteY0-2"/>
                </a:cxn>
                <a:cxn ang="0">
                  <a:pos x="connsiteX1-3" y="connsiteY1-4"/>
                </a:cxn>
                <a:cxn ang="0">
                  <a:pos x="connsiteX2-5" y="connsiteY2-6"/>
                </a:cxn>
                <a:cxn ang="0">
                  <a:pos x="connsiteX3-7" y="connsiteY3-8"/>
                </a:cxn>
              </a:cxnLst>
              <a:rect l="l" t="t" r="r" b="b"/>
              <a:pathLst>
                <a:path w="1266279" h="1843224">
                  <a:moveTo>
                    <a:pt x="0" y="1843224"/>
                  </a:moveTo>
                  <a:lnTo>
                    <a:pt x="0" y="0"/>
                  </a:lnTo>
                  <a:cubicBezTo>
                    <a:pt x="351976" y="827298"/>
                    <a:pt x="598141" y="1265149"/>
                    <a:pt x="1266279" y="1843224"/>
                  </a:cubicBezTo>
                  <a:lnTo>
                    <a:pt x="0" y="1843224"/>
                  </a:lnTo>
                  <a:close/>
                </a:path>
              </a:pathLst>
            </a:cu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直角三角形 12"/>
          <p:cNvSpPr/>
          <p:nvPr userDrawn="1"/>
        </p:nvSpPr>
        <p:spPr>
          <a:xfrm flipH="1" flipV="1">
            <a:off x="10669270" y="0"/>
            <a:ext cx="1522730" cy="989965"/>
          </a:xfrm>
          <a:custGeom>
            <a:avLst/>
            <a:gdLst>
              <a:gd name="connsiteX0" fmla="*/ 0 w 2143125"/>
              <a:gd name="connsiteY0" fmla="*/ 1238250 h 1238250"/>
              <a:gd name="connsiteX1" fmla="*/ 0 w 2143125"/>
              <a:gd name="connsiteY1" fmla="*/ 0 h 1238250"/>
              <a:gd name="connsiteX2" fmla="*/ 2143125 w 2143125"/>
              <a:gd name="connsiteY2" fmla="*/ 1238250 h 1238250"/>
              <a:gd name="connsiteX3" fmla="*/ 0 w 2143125"/>
              <a:gd name="connsiteY3" fmla="*/ 1238250 h 1238250"/>
              <a:gd name="connsiteX0-1" fmla="*/ 0 w 2143125"/>
              <a:gd name="connsiteY0-2" fmla="*/ 1238250 h 1238250"/>
              <a:gd name="connsiteX1-3" fmla="*/ 0 w 2143125"/>
              <a:gd name="connsiteY1-4" fmla="*/ 0 h 1238250"/>
              <a:gd name="connsiteX2-5" fmla="*/ 2143125 w 2143125"/>
              <a:gd name="connsiteY2-6" fmla="*/ 1238250 h 1238250"/>
              <a:gd name="connsiteX3-7" fmla="*/ 0 w 2143125"/>
              <a:gd name="connsiteY3-8" fmla="*/ 1238250 h 1238250"/>
              <a:gd name="connsiteX0-9" fmla="*/ 0 w 2143125"/>
              <a:gd name="connsiteY0-10" fmla="*/ 1238250 h 1238250"/>
              <a:gd name="connsiteX1-11" fmla="*/ 0 w 2143125"/>
              <a:gd name="connsiteY1-12" fmla="*/ 0 h 1238250"/>
              <a:gd name="connsiteX2-13" fmla="*/ 2143125 w 2143125"/>
              <a:gd name="connsiteY2-14" fmla="*/ 1238250 h 1238250"/>
              <a:gd name="connsiteX3-15" fmla="*/ 0 w 2143125"/>
              <a:gd name="connsiteY3-16" fmla="*/ 1238250 h 1238250"/>
            </a:gdLst>
            <a:ahLst/>
            <a:cxnLst>
              <a:cxn ang="0">
                <a:pos x="connsiteX0-1" y="connsiteY0-2"/>
              </a:cxn>
              <a:cxn ang="0">
                <a:pos x="connsiteX1-3" y="connsiteY1-4"/>
              </a:cxn>
              <a:cxn ang="0">
                <a:pos x="connsiteX2-5" y="connsiteY2-6"/>
              </a:cxn>
              <a:cxn ang="0">
                <a:pos x="connsiteX3-7" y="connsiteY3-8"/>
              </a:cxn>
            </a:cxnLst>
            <a:rect l="l" t="t" r="r" b="b"/>
            <a:pathLst>
              <a:path w="2143125" h="1238250">
                <a:moveTo>
                  <a:pt x="0" y="1238250"/>
                </a:moveTo>
                <a:lnTo>
                  <a:pt x="0" y="0"/>
                </a:lnTo>
                <a:cubicBezTo>
                  <a:pt x="704850" y="660400"/>
                  <a:pt x="1466850" y="996950"/>
                  <a:pt x="2143125" y="1238250"/>
                </a:cubicBezTo>
                <a:lnTo>
                  <a:pt x="0" y="1238250"/>
                </a:lnTo>
                <a:close/>
              </a:path>
            </a:pathLst>
          </a:custGeom>
          <a:solidFill>
            <a:srgbClr val="CCAEA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svg"/><Relationship Id="rId4" Type="http://schemas.openxmlformats.org/officeDocument/2006/relationships/image" Target="../media/image3.svg"/><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tags" Target="../tags/tag4.xml"/><Relationship Id="rId7" Type="http://schemas.openxmlformats.org/officeDocument/2006/relationships/image" Target="../media/image14.jpe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notesSlide" Target="../notesSlides/notesSlide16.xml"/><Relationship Id="rId5" Type="http://schemas.openxmlformats.org/officeDocument/2006/relationships/slideLayout" Target="../slideLayouts/slideLayout12.xml"/><Relationship Id="rId4" Type="http://schemas.openxmlformats.org/officeDocument/2006/relationships/tags" Target="../tags/tag5.xml"/><Relationship Id="rId9" Type="http://schemas.openxmlformats.org/officeDocument/2006/relationships/image" Target="../media/image16.sv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flipH="1" flipV="1">
            <a:off x="9182100" y="0"/>
            <a:ext cx="3009900" cy="2261775"/>
          </a:xfrm>
          <a:custGeom>
            <a:avLst/>
            <a:gdLst>
              <a:gd name="connsiteX0" fmla="*/ 0 w 3009900"/>
              <a:gd name="connsiteY0" fmla="*/ 2261775 h 2261775"/>
              <a:gd name="connsiteX1" fmla="*/ 0 w 3009900"/>
              <a:gd name="connsiteY1" fmla="*/ 0 h 2261775"/>
              <a:gd name="connsiteX2" fmla="*/ 3009900 w 3009900"/>
              <a:gd name="connsiteY2" fmla="*/ 2261775 h 2261775"/>
              <a:gd name="connsiteX3" fmla="*/ 0 w 3009900"/>
              <a:gd name="connsiteY3" fmla="*/ 2261775 h 2261775"/>
              <a:gd name="connsiteX0-1" fmla="*/ 0 w 3009900"/>
              <a:gd name="connsiteY0-2" fmla="*/ 2261775 h 2261775"/>
              <a:gd name="connsiteX1-3" fmla="*/ 0 w 3009900"/>
              <a:gd name="connsiteY1-4" fmla="*/ 0 h 2261775"/>
              <a:gd name="connsiteX2-5" fmla="*/ 3009900 w 3009900"/>
              <a:gd name="connsiteY2-6" fmla="*/ 2261775 h 2261775"/>
              <a:gd name="connsiteX3-7" fmla="*/ 0 w 3009900"/>
              <a:gd name="connsiteY3-8" fmla="*/ 2261775 h 2261775"/>
              <a:gd name="connsiteX0-9" fmla="*/ 0 w 3009900"/>
              <a:gd name="connsiteY0-10" fmla="*/ 2261775 h 2261775"/>
              <a:gd name="connsiteX1-11" fmla="*/ 0 w 3009900"/>
              <a:gd name="connsiteY1-12" fmla="*/ 0 h 2261775"/>
              <a:gd name="connsiteX2-13" fmla="*/ 3009900 w 3009900"/>
              <a:gd name="connsiteY2-14" fmla="*/ 2261775 h 2261775"/>
              <a:gd name="connsiteX3-15" fmla="*/ 0 w 3009900"/>
              <a:gd name="connsiteY3-16" fmla="*/ 2261775 h 2261775"/>
            </a:gdLst>
            <a:ahLst/>
            <a:cxnLst>
              <a:cxn ang="0">
                <a:pos x="connsiteX0-1" y="connsiteY0-2"/>
              </a:cxn>
              <a:cxn ang="0">
                <a:pos x="connsiteX1-3" y="connsiteY1-4"/>
              </a:cxn>
              <a:cxn ang="0">
                <a:pos x="connsiteX2-5" y="connsiteY2-6"/>
              </a:cxn>
              <a:cxn ang="0">
                <a:pos x="connsiteX3-7" y="connsiteY3-8"/>
              </a:cxn>
            </a:cxnLst>
            <a:rect l="l" t="t" r="r" b="b"/>
            <a:pathLst>
              <a:path w="3009900" h="2261775">
                <a:moveTo>
                  <a:pt x="0" y="2261775"/>
                </a:moveTo>
                <a:lnTo>
                  <a:pt x="0" y="0"/>
                </a:lnTo>
                <a:cubicBezTo>
                  <a:pt x="765175" y="1287325"/>
                  <a:pt x="1920875" y="1831700"/>
                  <a:pt x="3009900" y="2261775"/>
                </a:cubicBezTo>
                <a:lnTo>
                  <a:pt x="0" y="2261775"/>
                </a:lnTo>
                <a:close/>
              </a:path>
            </a:pathLst>
          </a:custGeom>
          <a:solidFill>
            <a:srgbClr val="D9CFC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0" y="2943225"/>
            <a:ext cx="7654315" cy="3914776"/>
            <a:chOff x="0" y="2142682"/>
            <a:chExt cx="7654315" cy="4715319"/>
          </a:xfrm>
        </p:grpSpPr>
        <p:sp>
          <p:nvSpPr>
            <p:cNvPr id="11" name="直角三角形 4"/>
            <p:cNvSpPr/>
            <p:nvPr/>
          </p:nvSpPr>
          <p:spPr>
            <a:xfrm>
              <a:off x="0" y="2142682"/>
              <a:ext cx="7654315" cy="4715318"/>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 name="connsiteX0-73" fmla="*/ 0 w 1220674"/>
                <a:gd name="connsiteY0-74" fmla="*/ 1843224 h 1843224"/>
                <a:gd name="connsiteX1-75" fmla="*/ 0 w 1220674"/>
                <a:gd name="connsiteY1-76" fmla="*/ 0 h 1843224"/>
                <a:gd name="connsiteX2-77" fmla="*/ 1220674 w 1220674"/>
                <a:gd name="connsiteY2-78" fmla="*/ 1843224 h 1843224"/>
                <a:gd name="connsiteX3-79" fmla="*/ 0 w 1220674"/>
                <a:gd name="connsiteY3-80" fmla="*/ 1843224 h 1843224"/>
                <a:gd name="connsiteX0-81" fmla="*/ 0 w 1220674"/>
                <a:gd name="connsiteY0-82" fmla="*/ 1843224 h 1843224"/>
                <a:gd name="connsiteX1-83" fmla="*/ 0 w 1220674"/>
                <a:gd name="connsiteY1-84" fmla="*/ 0 h 1843224"/>
                <a:gd name="connsiteX2-85" fmla="*/ 1220674 w 1220674"/>
                <a:gd name="connsiteY2-86" fmla="*/ 1843224 h 1843224"/>
                <a:gd name="connsiteX3-87" fmla="*/ 0 w 1220674"/>
                <a:gd name="connsiteY3-88" fmla="*/ 1843224 h 1843224"/>
                <a:gd name="connsiteX0-89" fmla="*/ 0 w 1232835"/>
                <a:gd name="connsiteY0-90" fmla="*/ 1858915 h 1858915"/>
                <a:gd name="connsiteX1-91" fmla="*/ 0 w 1232835"/>
                <a:gd name="connsiteY1-92" fmla="*/ 15691 h 1858915"/>
                <a:gd name="connsiteX2-93" fmla="*/ 663981 w 1232835"/>
                <a:gd name="connsiteY2-94" fmla="*/ 896726 h 1858915"/>
                <a:gd name="connsiteX3-95" fmla="*/ 1220674 w 1232835"/>
                <a:gd name="connsiteY3-96" fmla="*/ 1858915 h 1858915"/>
                <a:gd name="connsiteX4" fmla="*/ 0 w 1232835"/>
                <a:gd name="connsiteY4" fmla="*/ 1858915 h 1858915"/>
                <a:gd name="connsiteX0-97" fmla="*/ 0 w 1232835"/>
                <a:gd name="connsiteY0-98" fmla="*/ 1855252 h 1855252"/>
                <a:gd name="connsiteX1-99" fmla="*/ 0 w 1232835"/>
                <a:gd name="connsiteY1-100" fmla="*/ 12028 h 1855252"/>
                <a:gd name="connsiteX2-101" fmla="*/ 663981 w 1232835"/>
                <a:gd name="connsiteY2-102" fmla="*/ 893063 h 1855252"/>
                <a:gd name="connsiteX3-103" fmla="*/ 1220674 w 1232835"/>
                <a:gd name="connsiteY3-104" fmla="*/ 1855252 h 1855252"/>
                <a:gd name="connsiteX4-105" fmla="*/ 0 w 1232835"/>
                <a:gd name="connsiteY4-106" fmla="*/ 1855252 h 1855252"/>
                <a:gd name="connsiteX0-107" fmla="*/ 0 w 1230823"/>
                <a:gd name="connsiteY0-108" fmla="*/ 1855137 h 1855137"/>
                <a:gd name="connsiteX1-109" fmla="*/ 0 w 1230823"/>
                <a:gd name="connsiteY1-110" fmla="*/ 11913 h 1855137"/>
                <a:gd name="connsiteX2-111" fmla="*/ 663981 w 1230823"/>
                <a:gd name="connsiteY2-112" fmla="*/ 892948 h 1855137"/>
                <a:gd name="connsiteX3-113" fmla="*/ 1220674 w 1230823"/>
                <a:gd name="connsiteY3-114" fmla="*/ 1855137 h 1855137"/>
                <a:gd name="connsiteX4-115" fmla="*/ 0 w 1230823"/>
                <a:gd name="connsiteY4-116" fmla="*/ 1855137 h 1855137"/>
                <a:gd name="connsiteX0-117" fmla="*/ 0 w 1230823"/>
                <a:gd name="connsiteY0-118" fmla="*/ 1843224 h 1843224"/>
                <a:gd name="connsiteX1-119" fmla="*/ 0 w 1230823"/>
                <a:gd name="connsiteY1-120" fmla="*/ 0 h 1843224"/>
                <a:gd name="connsiteX2-121" fmla="*/ 663981 w 1230823"/>
                <a:gd name="connsiteY2-122" fmla="*/ 881035 h 1843224"/>
                <a:gd name="connsiteX3-123" fmla="*/ 1220674 w 1230823"/>
                <a:gd name="connsiteY3-124" fmla="*/ 1843224 h 1843224"/>
                <a:gd name="connsiteX4-125" fmla="*/ 0 w 1230823"/>
                <a:gd name="connsiteY4-126" fmla="*/ 1843224 h 1843224"/>
                <a:gd name="connsiteX0-127" fmla="*/ 0 w 1230823"/>
                <a:gd name="connsiteY0-128" fmla="*/ 1843224 h 1843224"/>
                <a:gd name="connsiteX1-129" fmla="*/ 0 w 1230823"/>
                <a:gd name="connsiteY1-130" fmla="*/ 0 h 1843224"/>
                <a:gd name="connsiteX2-131" fmla="*/ 663981 w 1230823"/>
                <a:gd name="connsiteY2-132" fmla="*/ 881035 h 1843224"/>
                <a:gd name="connsiteX3-133" fmla="*/ 1220674 w 1230823"/>
                <a:gd name="connsiteY3-134" fmla="*/ 1843224 h 1843224"/>
                <a:gd name="connsiteX4-135" fmla="*/ 0 w 1230823"/>
                <a:gd name="connsiteY4-136" fmla="*/ 1843224 h 1843224"/>
                <a:gd name="connsiteX0-137" fmla="*/ 0 w 1231923"/>
                <a:gd name="connsiteY0-138" fmla="*/ 1843224 h 1843224"/>
                <a:gd name="connsiteX1-139" fmla="*/ 0 w 1231923"/>
                <a:gd name="connsiteY1-140" fmla="*/ 0 h 1843224"/>
                <a:gd name="connsiteX2-141" fmla="*/ 663981 w 1231923"/>
                <a:gd name="connsiteY2-142" fmla="*/ 881035 h 1843224"/>
                <a:gd name="connsiteX3-143" fmla="*/ 1220674 w 1231923"/>
                <a:gd name="connsiteY3-144" fmla="*/ 1843224 h 1843224"/>
                <a:gd name="connsiteX4-145" fmla="*/ 0 w 1231923"/>
                <a:gd name="connsiteY4-146" fmla="*/ 1843224 h 1843224"/>
                <a:gd name="connsiteX0-147" fmla="*/ 0 w 1220674"/>
                <a:gd name="connsiteY0-148" fmla="*/ 1843224 h 1843224"/>
                <a:gd name="connsiteX1-149" fmla="*/ 0 w 1220674"/>
                <a:gd name="connsiteY1-150" fmla="*/ 0 h 1843224"/>
                <a:gd name="connsiteX2-151" fmla="*/ 663981 w 1220674"/>
                <a:gd name="connsiteY2-152" fmla="*/ 881035 h 1843224"/>
                <a:gd name="connsiteX3-153" fmla="*/ 1220674 w 1220674"/>
                <a:gd name="connsiteY3-154" fmla="*/ 1843224 h 1843224"/>
                <a:gd name="connsiteX4-155" fmla="*/ 0 w 1220674"/>
                <a:gd name="connsiteY4-156" fmla="*/ 1843224 h 1843224"/>
                <a:gd name="connsiteX0-157" fmla="*/ 0 w 1220674"/>
                <a:gd name="connsiteY0-158" fmla="*/ 1843224 h 1843224"/>
                <a:gd name="connsiteX1-159" fmla="*/ 0 w 1220674"/>
                <a:gd name="connsiteY1-160" fmla="*/ 0 h 1843224"/>
                <a:gd name="connsiteX2-161" fmla="*/ 660056 w 1220674"/>
                <a:gd name="connsiteY2-162" fmla="*/ 1103776 h 1843224"/>
                <a:gd name="connsiteX3-163" fmla="*/ 1220674 w 1220674"/>
                <a:gd name="connsiteY3-164" fmla="*/ 1843224 h 1843224"/>
                <a:gd name="connsiteX4-165" fmla="*/ 0 w 1220674"/>
                <a:gd name="connsiteY4-166" fmla="*/ 1843224 h 1843224"/>
                <a:gd name="connsiteX0-167" fmla="*/ 0 w 1220674"/>
                <a:gd name="connsiteY0-168" fmla="*/ 1843224 h 1843224"/>
                <a:gd name="connsiteX1-169" fmla="*/ 0 w 1220674"/>
                <a:gd name="connsiteY1-170" fmla="*/ 0 h 1843224"/>
                <a:gd name="connsiteX2-171" fmla="*/ 660056 w 1220674"/>
                <a:gd name="connsiteY2-172" fmla="*/ 1103776 h 1843224"/>
                <a:gd name="connsiteX3-173" fmla="*/ 1220674 w 1220674"/>
                <a:gd name="connsiteY3-174" fmla="*/ 1843224 h 1843224"/>
                <a:gd name="connsiteX4-175" fmla="*/ 0 w 1220674"/>
                <a:gd name="connsiteY4-176" fmla="*/ 1843224 h 1843224"/>
                <a:gd name="connsiteX0-177" fmla="*/ 0 w 1220674"/>
                <a:gd name="connsiteY0-178" fmla="*/ 1843224 h 1843224"/>
                <a:gd name="connsiteX1-179" fmla="*/ 0 w 1220674"/>
                <a:gd name="connsiteY1-180" fmla="*/ 0 h 1843224"/>
                <a:gd name="connsiteX2-181" fmla="*/ 572398 w 1220674"/>
                <a:gd name="connsiteY2-182" fmla="*/ 992406 h 1843224"/>
                <a:gd name="connsiteX3-183" fmla="*/ 1220674 w 1220674"/>
                <a:gd name="connsiteY3-184" fmla="*/ 1843224 h 1843224"/>
                <a:gd name="connsiteX4-185" fmla="*/ 0 w 1220674"/>
                <a:gd name="connsiteY4-186" fmla="*/ 1843224 h 1843224"/>
                <a:gd name="connsiteX0-187" fmla="*/ 0 w 1220674"/>
                <a:gd name="connsiteY0-188" fmla="*/ 1843224 h 1843224"/>
                <a:gd name="connsiteX1-189" fmla="*/ 0 w 1220674"/>
                <a:gd name="connsiteY1-190" fmla="*/ 0 h 1843224"/>
                <a:gd name="connsiteX2-191" fmla="*/ 572398 w 1220674"/>
                <a:gd name="connsiteY2-192" fmla="*/ 992406 h 1843224"/>
                <a:gd name="connsiteX3-193" fmla="*/ 1220674 w 1220674"/>
                <a:gd name="connsiteY3-194" fmla="*/ 1843224 h 1843224"/>
                <a:gd name="connsiteX4-195" fmla="*/ 0 w 1220674"/>
                <a:gd name="connsiteY4-196" fmla="*/ 1843224 h 1843224"/>
                <a:gd name="connsiteX0-197" fmla="*/ 0 w 1220674"/>
                <a:gd name="connsiteY0-198" fmla="*/ 1843224 h 1843224"/>
                <a:gd name="connsiteX1-199" fmla="*/ 0 w 1220674"/>
                <a:gd name="connsiteY1-200" fmla="*/ 0 h 1843224"/>
                <a:gd name="connsiteX2-201" fmla="*/ 555390 w 1220674"/>
                <a:gd name="connsiteY2-202" fmla="*/ 1044207 h 1843224"/>
                <a:gd name="connsiteX3-203" fmla="*/ 1220674 w 1220674"/>
                <a:gd name="connsiteY3-204" fmla="*/ 1843224 h 1843224"/>
                <a:gd name="connsiteX4-205" fmla="*/ 0 w 1220674"/>
                <a:gd name="connsiteY4-206" fmla="*/ 1843224 h 1843224"/>
                <a:gd name="connsiteX0-207" fmla="*/ 0 w 1220674"/>
                <a:gd name="connsiteY0-208" fmla="*/ 1843224 h 1843224"/>
                <a:gd name="connsiteX1-209" fmla="*/ 0 w 1220674"/>
                <a:gd name="connsiteY1-210" fmla="*/ 0 h 1843224"/>
                <a:gd name="connsiteX2-211" fmla="*/ 555390 w 1220674"/>
                <a:gd name="connsiteY2-212" fmla="*/ 1044207 h 1843224"/>
                <a:gd name="connsiteX3-213" fmla="*/ 1220674 w 1220674"/>
                <a:gd name="connsiteY3-214" fmla="*/ 1843224 h 1843224"/>
                <a:gd name="connsiteX4-215" fmla="*/ 0 w 1220674"/>
                <a:gd name="connsiteY4-216" fmla="*/ 1843224 h 1843224"/>
                <a:gd name="connsiteX0-217" fmla="*/ 0 w 1220674"/>
                <a:gd name="connsiteY0-218" fmla="*/ 1843224 h 1843224"/>
                <a:gd name="connsiteX1-219" fmla="*/ 0 w 1220674"/>
                <a:gd name="connsiteY1-220" fmla="*/ 0 h 1843224"/>
                <a:gd name="connsiteX2-221" fmla="*/ 700248 w 1220674"/>
                <a:gd name="connsiteY2-222" fmla="*/ 1072613 h 1843224"/>
                <a:gd name="connsiteX3-223" fmla="*/ 1220674 w 1220674"/>
                <a:gd name="connsiteY3-224" fmla="*/ 1843224 h 1843224"/>
                <a:gd name="connsiteX4-225" fmla="*/ 0 w 1220674"/>
                <a:gd name="connsiteY4-226" fmla="*/ 1843224 h 1843224"/>
                <a:gd name="connsiteX0-227" fmla="*/ 0 w 1220674"/>
                <a:gd name="connsiteY0-228" fmla="*/ 1843224 h 1843224"/>
                <a:gd name="connsiteX1-229" fmla="*/ 0 w 1220674"/>
                <a:gd name="connsiteY1-230" fmla="*/ 0 h 1843224"/>
                <a:gd name="connsiteX2-231" fmla="*/ 700248 w 1220674"/>
                <a:gd name="connsiteY2-232" fmla="*/ 1072613 h 1843224"/>
                <a:gd name="connsiteX3-233" fmla="*/ 1220674 w 1220674"/>
                <a:gd name="connsiteY3-234" fmla="*/ 1843224 h 1843224"/>
                <a:gd name="connsiteX4-235" fmla="*/ 0 w 1220674"/>
                <a:gd name="connsiteY4-236" fmla="*/ 1843224 h 1843224"/>
                <a:gd name="connsiteX0-237" fmla="*/ 0 w 1220674"/>
                <a:gd name="connsiteY0-238" fmla="*/ 1868693 h 1868693"/>
                <a:gd name="connsiteX1-239" fmla="*/ 0 w 1220674"/>
                <a:gd name="connsiteY1-240" fmla="*/ 25469 h 1868693"/>
                <a:gd name="connsiteX2-241" fmla="*/ 320620 w 1220674"/>
                <a:gd name="connsiteY2-242" fmla="*/ 989296 h 1868693"/>
                <a:gd name="connsiteX3-243" fmla="*/ 700248 w 1220674"/>
                <a:gd name="connsiteY3-244" fmla="*/ 1098082 h 1868693"/>
                <a:gd name="connsiteX4-245" fmla="*/ 1220674 w 1220674"/>
                <a:gd name="connsiteY4-246" fmla="*/ 1868693 h 1868693"/>
                <a:gd name="connsiteX5" fmla="*/ 0 w 1220674"/>
                <a:gd name="connsiteY5" fmla="*/ 1868693 h 1868693"/>
                <a:gd name="connsiteX0-247" fmla="*/ 0 w 1220674"/>
                <a:gd name="connsiteY0-248" fmla="*/ 1843224 h 1843224"/>
                <a:gd name="connsiteX1-249" fmla="*/ 0 w 1220674"/>
                <a:gd name="connsiteY1-250" fmla="*/ 0 h 1843224"/>
                <a:gd name="connsiteX2-251" fmla="*/ 320620 w 1220674"/>
                <a:gd name="connsiteY2-252" fmla="*/ 963827 h 1843224"/>
                <a:gd name="connsiteX3-253" fmla="*/ 700248 w 1220674"/>
                <a:gd name="connsiteY3-254" fmla="*/ 1072613 h 1843224"/>
                <a:gd name="connsiteX4-255" fmla="*/ 1220674 w 1220674"/>
                <a:gd name="connsiteY4-256" fmla="*/ 1843224 h 1843224"/>
                <a:gd name="connsiteX5-257" fmla="*/ 0 w 1220674"/>
                <a:gd name="connsiteY5-258" fmla="*/ 1843224 h 1843224"/>
                <a:gd name="connsiteX0-259" fmla="*/ 0 w 1220674"/>
                <a:gd name="connsiteY0-260" fmla="*/ 1843224 h 1843224"/>
                <a:gd name="connsiteX1-261" fmla="*/ 0 w 1220674"/>
                <a:gd name="connsiteY1-262" fmla="*/ 0 h 1843224"/>
                <a:gd name="connsiteX2-263" fmla="*/ 261711 w 1220674"/>
                <a:gd name="connsiteY2-264" fmla="*/ 831266 h 1843224"/>
                <a:gd name="connsiteX3-265" fmla="*/ 700248 w 1220674"/>
                <a:gd name="connsiteY3-266" fmla="*/ 1072613 h 1843224"/>
                <a:gd name="connsiteX4-267" fmla="*/ 1220674 w 1220674"/>
                <a:gd name="connsiteY4-268" fmla="*/ 1843224 h 1843224"/>
                <a:gd name="connsiteX5-269" fmla="*/ 0 w 1220674"/>
                <a:gd name="connsiteY5-270" fmla="*/ 1843224 h 1843224"/>
                <a:gd name="connsiteX0-271" fmla="*/ 0 w 1220674"/>
                <a:gd name="connsiteY0-272" fmla="*/ 1843224 h 1843224"/>
                <a:gd name="connsiteX1-273" fmla="*/ 0 w 1220674"/>
                <a:gd name="connsiteY1-274" fmla="*/ 0 h 1843224"/>
                <a:gd name="connsiteX2-275" fmla="*/ 261711 w 1220674"/>
                <a:gd name="connsiteY2-276" fmla="*/ 831266 h 1843224"/>
                <a:gd name="connsiteX3-277" fmla="*/ 731151 w 1220674"/>
                <a:gd name="connsiteY3-278" fmla="*/ 1172034 h 1843224"/>
                <a:gd name="connsiteX4-279" fmla="*/ 1220674 w 1220674"/>
                <a:gd name="connsiteY4-280" fmla="*/ 1843224 h 1843224"/>
                <a:gd name="connsiteX5-281" fmla="*/ 0 w 1220674"/>
                <a:gd name="connsiteY5-282" fmla="*/ 1843224 h 1843224"/>
              </a:gdLst>
              <a:ahLst/>
              <a:cxnLst>
                <a:cxn ang="0">
                  <a:pos x="connsiteX0-1" y="connsiteY0-2"/>
                </a:cxn>
                <a:cxn ang="0">
                  <a:pos x="connsiteX1-3" y="connsiteY1-4"/>
                </a:cxn>
                <a:cxn ang="0">
                  <a:pos x="connsiteX2-5" y="connsiteY2-6"/>
                </a:cxn>
                <a:cxn ang="0">
                  <a:pos x="connsiteX3-7" y="connsiteY3-8"/>
                </a:cxn>
                <a:cxn ang="0">
                  <a:pos x="connsiteX4-105" y="connsiteY4-106"/>
                </a:cxn>
                <a:cxn ang="0">
                  <a:pos x="connsiteX5-257" y="connsiteY5-258"/>
                </a:cxn>
              </a:cxnLst>
              <a:rect l="l" t="t" r="r" b="b"/>
              <a:pathLst>
                <a:path w="1220674" h="1843224">
                  <a:moveTo>
                    <a:pt x="0" y="1843224"/>
                  </a:moveTo>
                  <a:lnTo>
                    <a:pt x="0" y="0"/>
                  </a:lnTo>
                  <a:cubicBezTo>
                    <a:pt x="55851" y="30181"/>
                    <a:pt x="145003" y="652497"/>
                    <a:pt x="261711" y="831266"/>
                  </a:cubicBezTo>
                  <a:cubicBezTo>
                    <a:pt x="378419" y="1010035"/>
                    <a:pt x="571324" y="1003374"/>
                    <a:pt x="731151" y="1172034"/>
                  </a:cubicBezTo>
                  <a:cubicBezTo>
                    <a:pt x="890978" y="1340694"/>
                    <a:pt x="931304" y="1385008"/>
                    <a:pt x="1220674" y="1843224"/>
                  </a:cubicBezTo>
                  <a:lnTo>
                    <a:pt x="0" y="1843224"/>
                  </a:lnTo>
                  <a:close/>
                </a:path>
              </a:pathLst>
            </a:custGeom>
            <a:solidFill>
              <a:srgbClr val="E3CD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4"/>
            <p:cNvSpPr/>
            <p:nvPr/>
          </p:nvSpPr>
          <p:spPr>
            <a:xfrm>
              <a:off x="0" y="2548411"/>
              <a:ext cx="5649902" cy="4309590"/>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 name="connsiteX0-73" fmla="*/ 0 w 1220674"/>
                <a:gd name="connsiteY0-74" fmla="*/ 1843224 h 1843224"/>
                <a:gd name="connsiteX1-75" fmla="*/ 0 w 1220674"/>
                <a:gd name="connsiteY1-76" fmla="*/ 0 h 1843224"/>
                <a:gd name="connsiteX2-77" fmla="*/ 1220674 w 1220674"/>
                <a:gd name="connsiteY2-78" fmla="*/ 1843224 h 1843224"/>
                <a:gd name="connsiteX3-79" fmla="*/ 0 w 1220674"/>
                <a:gd name="connsiteY3-80" fmla="*/ 1843224 h 1843224"/>
                <a:gd name="connsiteX0-81" fmla="*/ 0 w 1220674"/>
                <a:gd name="connsiteY0-82" fmla="*/ 1843224 h 1843224"/>
                <a:gd name="connsiteX1-83" fmla="*/ 0 w 1220674"/>
                <a:gd name="connsiteY1-84" fmla="*/ 0 h 1843224"/>
                <a:gd name="connsiteX2-85" fmla="*/ 1220674 w 1220674"/>
                <a:gd name="connsiteY2-86" fmla="*/ 1843224 h 1843224"/>
                <a:gd name="connsiteX3-87" fmla="*/ 0 w 1220674"/>
                <a:gd name="connsiteY3-88" fmla="*/ 1843224 h 1843224"/>
                <a:gd name="connsiteX0-89" fmla="*/ 0 w 1232835"/>
                <a:gd name="connsiteY0-90" fmla="*/ 1858915 h 1858915"/>
                <a:gd name="connsiteX1-91" fmla="*/ 0 w 1232835"/>
                <a:gd name="connsiteY1-92" fmla="*/ 15691 h 1858915"/>
                <a:gd name="connsiteX2-93" fmla="*/ 663981 w 1232835"/>
                <a:gd name="connsiteY2-94" fmla="*/ 896726 h 1858915"/>
                <a:gd name="connsiteX3-95" fmla="*/ 1220674 w 1232835"/>
                <a:gd name="connsiteY3-96" fmla="*/ 1858915 h 1858915"/>
                <a:gd name="connsiteX4" fmla="*/ 0 w 1232835"/>
                <a:gd name="connsiteY4" fmla="*/ 1858915 h 1858915"/>
                <a:gd name="connsiteX0-97" fmla="*/ 0 w 1232835"/>
                <a:gd name="connsiteY0-98" fmla="*/ 1855252 h 1855252"/>
                <a:gd name="connsiteX1-99" fmla="*/ 0 w 1232835"/>
                <a:gd name="connsiteY1-100" fmla="*/ 12028 h 1855252"/>
                <a:gd name="connsiteX2-101" fmla="*/ 663981 w 1232835"/>
                <a:gd name="connsiteY2-102" fmla="*/ 893063 h 1855252"/>
                <a:gd name="connsiteX3-103" fmla="*/ 1220674 w 1232835"/>
                <a:gd name="connsiteY3-104" fmla="*/ 1855252 h 1855252"/>
                <a:gd name="connsiteX4-105" fmla="*/ 0 w 1232835"/>
                <a:gd name="connsiteY4-106" fmla="*/ 1855252 h 1855252"/>
                <a:gd name="connsiteX0-107" fmla="*/ 0 w 1230823"/>
                <a:gd name="connsiteY0-108" fmla="*/ 1855137 h 1855137"/>
                <a:gd name="connsiteX1-109" fmla="*/ 0 w 1230823"/>
                <a:gd name="connsiteY1-110" fmla="*/ 11913 h 1855137"/>
                <a:gd name="connsiteX2-111" fmla="*/ 663981 w 1230823"/>
                <a:gd name="connsiteY2-112" fmla="*/ 892948 h 1855137"/>
                <a:gd name="connsiteX3-113" fmla="*/ 1220674 w 1230823"/>
                <a:gd name="connsiteY3-114" fmla="*/ 1855137 h 1855137"/>
                <a:gd name="connsiteX4-115" fmla="*/ 0 w 1230823"/>
                <a:gd name="connsiteY4-116" fmla="*/ 1855137 h 1855137"/>
                <a:gd name="connsiteX0-117" fmla="*/ 0 w 1230823"/>
                <a:gd name="connsiteY0-118" fmla="*/ 1843224 h 1843224"/>
                <a:gd name="connsiteX1-119" fmla="*/ 0 w 1230823"/>
                <a:gd name="connsiteY1-120" fmla="*/ 0 h 1843224"/>
                <a:gd name="connsiteX2-121" fmla="*/ 663981 w 1230823"/>
                <a:gd name="connsiteY2-122" fmla="*/ 881035 h 1843224"/>
                <a:gd name="connsiteX3-123" fmla="*/ 1220674 w 1230823"/>
                <a:gd name="connsiteY3-124" fmla="*/ 1843224 h 1843224"/>
                <a:gd name="connsiteX4-125" fmla="*/ 0 w 1230823"/>
                <a:gd name="connsiteY4-126" fmla="*/ 1843224 h 1843224"/>
                <a:gd name="connsiteX0-127" fmla="*/ 0 w 1230823"/>
                <a:gd name="connsiteY0-128" fmla="*/ 1843224 h 1843224"/>
                <a:gd name="connsiteX1-129" fmla="*/ 0 w 1230823"/>
                <a:gd name="connsiteY1-130" fmla="*/ 0 h 1843224"/>
                <a:gd name="connsiteX2-131" fmla="*/ 663981 w 1230823"/>
                <a:gd name="connsiteY2-132" fmla="*/ 881035 h 1843224"/>
                <a:gd name="connsiteX3-133" fmla="*/ 1220674 w 1230823"/>
                <a:gd name="connsiteY3-134" fmla="*/ 1843224 h 1843224"/>
                <a:gd name="connsiteX4-135" fmla="*/ 0 w 1230823"/>
                <a:gd name="connsiteY4-136" fmla="*/ 1843224 h 1843224"/>
                <a:gd name="connsiteX0-137" fmla="*/ 0 w 1231923"/>
                <a:gd name="connsiteY0-138" fmla="*/ 1843224 h 1843224"/>
                <a:gd name="connsiteX1-139" fmla="*/ 0 w 1231923"/>
                <a:gd name="connsiteY1-140" fmla="*/ 0 h 1843224"/>
                <a:gd name="connsiteX2-141" fmla="*/ 663981 w 1231923"/>
                <a:gd name="connsiteY2-142" fmla="*/ 881035 h 1843224"/>
                <a:gd name="connsiteX3-143" fmla="*/ 1220674 w 1231923"/>
                <a:gd name="connsiteY3-144" fmla="*/ 1843224 h 1843224"/>
                <a:gd name="connsiteX4-145" fmla="*/ 0 w 1231923"/>
                <a:gd name="connsiteY4-146" fmla="*/ 1843224 h 1843224"/>
                <a:gd name="connsiteX0-147" fmla="*/ 0 w 1220674"/>
                <a:gd name="connsiteY0-148" fmla="*/ 1843224 h 1843224"/>
                <a:gd name="connsiteX1-149" fmla="*/ 0 w 1220674"/>
                <a:gd name="connsiteY1-150" fmla="*/ 0 h 1843224"/>
                <a:gd name="connsiteX2-151" fmla="*/ 663981 w 1220674"/>
                <a:gd name="connsiteY2-152" fmla="*/ 881035 h 1843224"/>
                <a:gd name="connsiteX3-153" fmla="*/ 1220674 w 1220674"/>
                <a:gd name="connsiteY3-154" fmla="*/ 1843224 h 1843224"/>
                <a:gd name="connsiteX4-155" fmla="*/ 0 w 1220674"/>
                <a:gd name="connsiteY4-156" fmla="*/ 1843224 h 1843224"/>
                <a:gd name="connsiteX0-157" fmla="*/ 0 w 1220674"/>
                <a:gd name="connsiteY0-158" fmla="*/ 1843224 h 1843224"/>
                <a:gd name="connsiteX1-159" fmla="*/ 0 w 1220674"/>
                <a:gd name="connsiteY1-160" fmla="*/ 0 h 1843224"/>
                <a:gd name="connsiteX2-161" fmla="*/ 660056 w 1220674"/>
                <a:gd name="connsiteY2-162" fmla="*/ 1103776 h 1843224"/>
                <a:gd name="connsiteX3-163" fmla="*/ 1220674 w 1220674"/>
                <a:gd name="connsiteY3-164" fmla="*/ 1843224 h 1843224"/>
                <a:gd name="connsiteX4-165" fmla="*/ 0 w 1220674"/>
                <a:gd name="connsiteY4-166" fmla="*/ 1843224 h 1843224"/>
                <a:gd name="connsiteX0-167" fmla="*/ 0 w 1220674"/>
                <a:gd name="connsiteY0-168" fmla="*/ 1843224 h 1843224"/>
                <a:gd name="connsiteX1-169" fmla="*/ 0 w 1220674"/>
                <a:gd name="connsiteY1-170" fmla="*/ 0 h 1843224"/>
                <a:gd name="connsiteX2-171" fmla="*/ 660056 w 1220674"/>
                <a:gd name="connsiteY2-172" fmla="*/ 1103776 h 1843224"/>
                <a:gd name="connsiteX3-173" fmla="*/ 1220674 w 1220674"/>
                <a:gd name="connsiteY3-174" fmla="*/ 1843224 h 1843224"/>
                <a:gd name="connsiteX4-175" fmla="*/ 0 w 1220674"/>
                <a:gd name="connsiteY4-176" fmla="*/ 1843224 h 1843224"/>
                <a:gd name="connsiteX0-177" fmla="*/ 0 w 1220674"/>
                <a:gd name="connsiteY0-178" fmla="*/ 1843224 h 1843224"/>
                <a:gd name="connsiteX1-179" fmla="*/ 0 w 1220674"/>
                <a:gd name="connsiteY1-180" fmla="*/ 0 h 1843224"/>
                <a:gd name="connsiteX2-181" fmla="*/ 572398 w 1220674"/>
                <a:gd name="connsiteY2-182" fmla="*/ 992406 h 1843224"/>
                <a:gd name="connsiteX3-183" fmla="*/ 1220674 w 1220674"/>
                <a:gd name="connsiteY3-184" fmla="*/ 1843224 h 1843224"/>
                <a:gd name="connsiteX4-185" fmla="*/ 0 w 1220674"/>
                <a:gd name="connsiteY4-186" fmla="*/ 1843224 h 1843224"/>
                <a:gd name="connsiteX0-187" fmla="*/ 0 w 1220674"/>
                <a:gd name="connsiteY0-188" fmla="*/ 1843224 h 1843224"/>
                <a:gd name="connsiteX1-189" fmla="*/ 0 w 1220674"/>
                <a:gd name="connsiteY1-190" fmla="*/ 0 h 1843224"/>
                <a:gd name="connsiteX2-191" fmla="*/ 572398 w 1220674"/>
                <a:gd name="connsiteY2-192" fmla="*/ 992406 h 1843224"/>
                <a:gd name="connsiteX3-193" fmla="*/ 1220674 w 1220674"/>
                <a:gd name="connsiteY3-194" fmla="*/ 1843224 h 1843224"/>
                <a:gd name="connsiteX4-195" fmla="*/ 0 w 1220674"/>
                <a:gd name="connsiteY4-196" fmla="*/ 1843224 h 1843224"/>
                <a:gd name="connsiteX0-197" fmla="*/ 0 w 1220674"/>
                <a:gd name="connsiteY0-198" fmla="*/ 1843224 h 1843224"/>
                <a:gd name="connsiteX1-199" fmla="*/ 0 w 1220674"/>
                <a:gd name="connsiteY1-200" fmla="*/ 0 h 1843224"/>
                <a:gd name="connsiteX2-201" fmla="*/ 555390 w 1220674"/>
                <a:gd name="connsiteY2-202" fmla="*/ 1044207 h 1843224"/>
                <a:gd name="connsiteX3-203" fmla="*/ 1220674 w 1220674"/>
                <a:gd name="connsiteY3-204" fmla="*/ 1843224 h 1843224"/>
                <a:gd name="connsiteX4-205" fmla="*/ 0 w 1220674"/>
                <a:gd name="connsiteY4-206" fmla="*/ 1843224 h 1843224"/>
                <a:gd name="connsiteX0-207" fmla="*/ 0 w 1220674"/>
                <a:gd name="connsiteY0-208" fmla="*/ 1843224 h 1843224"/>
                <a:gd name="connsiteX1-209" fmla="*/ 0 w 1220674"/>
                <a:gd name="connsiteY1-210" fmla="*/ 0 h 1843224"/>
                <a:gd name="connsiteX2-211" fmla="*/ 555390 w 1220674"/>
                <a:gd name="connsiteY2-212" fmla="*/ 1044207 h 1843224"/>
                <a:gd name="connsiteX3-213" fmla="*/ 1220674 w 1220674"/>
                <a:gd name="connsiteY3-214" fmla="*/ 1843224 h 1843224"/>
                <a:gd name="connsiteX4-215" fmla="*/ 0 w 1220674"/>
                <a:gd name="connsiteY4-216" fmla="*/ 1843224 h 1843224"/>
              </a:gdLst>
              <a:ahLst/>
              <a:cxnLst>
                <a:cxn ang="0">
                  <a:pos x="connsiteX0-1" y="connsiteY0-2"/>
                </a:cxn>
                <a:cxn ang="0">
                  <a:pos x="connsiteX1-3" y="connsiteY1-4"/>
                </a:cxn>
                <a:cxn ang="0">
                  <a:pos x="connsiteX2-5" y="connsiteY2-6"/>
                </a:cxn>
                <a:cxn ang="0">
                  <a:pos x="connsiteX3-7" y="connsiteY3-8"/>
                </a:cxn>
                <a:cxn ang="0">
                  <a:pos x="connsiteX4-105" y="connsiteY4-106"/>
                </a:cxn>
              </a:cxnLst>
              <a:rect l="l" t="t" r="r" b="b"/>
              <a:pathLst>
                <a:path w="1220674" h="1843224">
                  <a:moveTo>
                    <a:pt x="0" y="1843224"/>
                  </a:moveTo>
                  <a:lnTo>
                    <a:pt x="0" y="0"/>
                  </a:lnTo>
                  <a:cubicBezTo>
                    <a:pt x="143232" y="748728"/>
                    <a:pt x="417582" y="977874"/>
                    <a:pt x="555390" y="1044207"/>
                  </a:cubicBezTo>
                  <a:cubicBezTo>
                    <a:pt x="693198" y="1110540"/>
                    <a:pt x="931304" y="1385008"/>
                    <a:pt x="1220674" y="1843224"/>
                  </a:cubicBezTo>
                  <a:lnTo>
                    <a:pt x="0" y="1843224"/>
                  </a:lnTo>
                  <a:close/>
                </a:path>
              </a:pathLst>
            </a:cu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4"/>
            <p:cNvSpPr/>
            <p:nvPr/>
          </p:nvSpPr>
          <p:spPr>
            <a:xfrm>
              <a:off x="0" y="3184252"/>
              <a:ext cx="3874592" cy="3673748"/>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Lst>
              <a:ahLst/>
              <a:cxnLst>
                <a:cxn ang="0">
                  <a:pos x="connsiteX0-1" y="connsiteY0-2"/>
                </a:cxn>
                <a:cxn ang="0">
                  <a:pos x="connsiteX1-3" y="connsiteY1-4"/>
                </a:cxn>
                <a:cxn ang="0">
                  <a:pos x="connsiteX2-5" y="connsiteY2-6"/>
                </a:cxn>
                <a:cxn ang="0">
                  <a:pos x="connsiteX3-7" y="connsiteY3-8"/>
                </a:cxn>
              </a:cxnLst>
              <a:rect l="l" t="t" r="r" b="b"/>
              <a:pathLst>
                <a:path w="1220674" h="1843224">
                  <a:moveTo>
                    <a:pt x="0" y="1843224"/>
                  </a:moveTo>
                  <a:lnTo>
                    <a:pt x="0" y="0"/>
                  </a:lnTo>
                  <a:cubicBezTo>
                    <a:pt x="380206" y="984876"/>
                    <a:pt x="795075" y="821381"/>
                    <a:pt x="1220674" y="1843224"/>
                  </a:cubicBezTo>
                  <a:lnTo>
                    <a:pt x="0" y="1843224"/>
                  </a:lnTo>
                  <a:close/>
                </a:path>
              </a:pathLst>
            </a:cu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4"/>
            <p:cNvSpPr/>
            <p:nvPr/>
          </p:nvSpPr>
          <p:spPr>
            <a:xfrm>
              <a:off x="0" y="3637333"/>
              <a:ext cx="2063960" cy="3220667"/>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Lst>
              <a:ahLst/>
              <a:cxnLst>
                <a:cxn ang="0">
                  <a:pos x="connsiteX0-1" y="connsiteY0-2"/>
                </a:cxn>
                <a:cxn ang="0">
                  <a:pos x="connsiteX1-3" y="connsiteY1-4"/>
                </a:cxn>
                <a:cxn ang="0">
                  <a:pos x="connsiteX2-5" y="connsiteY2-6"/>
                </a:cxn>
                <a:cxn ang="0">
                  <a:pos x="connsiteX3-7" y="connsiteY3-8"/>
                </a:cxn>
              </a:cxnLst>
              <a:rect l="l" t="t" r="r" b="b"/>
              <a:pathLst>
                <a:path w="1350405" h="1843224">
                  <a:moveTo>
                    <a:pt x="0" y="1843224"/>
                  </a:moveTo>
                  <a:lnTo>
                    <a:pt x="0" y="0"/>
                  </a:lnTo>
                  <a:cubicBezTo>
                    <a:pt x="380206" y="984876"/>
                    <a:pt x="718764" y="958103"/>
                    <a:pt x="1350405" y="1843224"/>
                  </a:cubicBezTo>
                  <a:lnTo>
                    <a:pt x="0" y="1843224"/>
                  </a:lnTo>
                  <a:close/>
                </a:path>
              </a:pathLst>
            </a:cu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4"/>
            <p:cNvSpPr/>
            <p:nvPr/>
          </p:nvSpPr>
          <p:spPr>
            <a:xfrm>
              <a:off x="0" y="4735123"/>
              <a:ext cx="1458398" cy="2122877"/>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266279"/>
                <a:gd name="connsiteY0-18" fmla="*/ 1843224 h 1843224"/>
                <a:gd name="connsiteX1-19" fmla="*/ 0 w 1266279"/>
                <a:gd name="connsiteY1-20" fmla="*/ 0 h 1843224"/>
                <a:gd name="connsiteX2-21" fmla="*/ 1266279 w 1266279"/>
                <a:gd name="connsiteY2-22" fmla="*/ 1843224 h 1843224"/>
                <a:gd name="connsiteX3-23" fmla="*/ 0 w 1266279"/>
                <a:gd name="connsiteY3-24" fmla="*/ 1843224 h 1843224"/>
                <a:gd name="connsiteX0-25" fmla="*/ 0 w 1266279"/>
                <a:gd name="connsiteY0-26" fmla="*/ 1843224 h 1843224"/>
                <a:gd name="connsiteX1-27" fmla="*/ 0 w 1266279"/>
                <a:gd name="connsiteY1-28" fmla="*/ 0 h 1843224"/>
                <a:gd name="connsiteX2-29" fmla="*/ 1266279 w 1266279"/>
                <a:gd name="connsiteY2-30" fmla="*/ 1843224 h 1843224"/>
                <a:gd name="connsiteX3-31" fmla="*/ 0 w 1266279"/>
                <a:gd name="connsiteY3-32" fmla="*/ 1843224 h 1843224"/>
              </a:gdLst>
              <a:ahLst/>
              <a:cxnLst>
                <a:cxn ang="0">
                  <a:pos x="connsiteX0-1" y="connsiteY0-2"/>
                </a:cxn>
                <a:cxn ang="0">
                  <a:pos x="connsiteX1-3" y="connsiteY1-4"/>
                </a:cxn>
                <a:cxn ang="0">
                  <a:pos x="connsiteX2-5" y="connsiteY2-6"/>
                </a:cxn>
                <a:cxn ang="0">
                  <a:pos x="connsiteX3-7" y="connsiteY3-8"/>
                </a:cxn>
              </a:cxnLst>
              <a:rect l="l" t="t" r="r" b="b"/>
              <a:pathLst>
                <a:path w="1266279" h="1843224">
                  <a:moveTo>
                    <a:pt x="0" y="1843224"/>
                  </a:moveTo>
                  <a:lnTo>
                    <a:pt x="0" y="0"/>
                  </a:lnTo>
                  <a:cubicBezTo>
                    <a:pt x="351976" y="827298"/>
                    <a:pt x="598141" y="1265149"/>
                    <a:pt x="1266279" y="1843224"/>
                  </a:cubicBezTo>
                  <a:lnTo>
                    <a:pt x="0" y="1843224"/>
                  </a:lnTo>
                  <a:close/>
                </a:path>
              </a:pathLst>
            </a:cu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直角三角形 12"/>
          <p:cNvSpPr/>
          <p:nvPr/>
        </p:nvSpPr>
        <p:spPr>
          <a:xfrm flipH="1" flipV="1">
            <a:off x="10048874" y="0"/>
            <a:ext cx="2143125" cy="1238250"/>
          </a:xfrm>
          <a:custGeom>
            <a:avLst/>
            <a:gdLst>
              <a:gd name="connsiteX0" fmla="*/ 0 w 2143125"/>
              <a:gd name="connsiteY0" fmla="*/ 1238250 h 1238250"/>
              <a:gd name="connsiteX1" fmla="*/ 0 w 2143125"/>
              <a:gd name="connsiteY1" fmla="*/ 0 h 1238250"/>
              <a:gd name="connsiteX2" fmla="*/ 2143125 w 2143125"/>
              <a:gd name="connsiteY2" fmla="*/ 1238250 h 1238250"/>
              <a:gd name="connsiteX3" fmla="*/ 0 w 2143125"/>
              <a:gd name="connsiteY3" fmla="*/ 1238250 h 1238250"/>
              <a:gd name="connsiteX0-1" fmla="*/ 0 w 2143125"/>
              <a:gd name="connsiteY0-2" fmla="*/ 1238250 h 1238250"/>
              <a:gd name="connsiteX1-3" fmla="*/ 0 w 2143125"/>
              <a:gd name="connsiteY1-4" fmla="*/ 0 h 1238250"/>
              <a:gd name="connsiteX2-5" fmla="*/ 2143125 w 2143125"/>
              <a:gd name="connsiteY2-6" fmla="*/ 1238250 h 1238250"/>
              <a:gd name="connsiteX3-7" fmla="*/ 0 w 2143125"/>
              <a:gd name="connsiteY3-8" fmla="*/ 1238250 h 1238250"/>
              <a:gd name="connsiteX0-9" fmla="*/ 0 w 2143125"/>
              <a:gd name="connsiteY0-10" fmla="*/ 1238250 h 1238250"/>
              <a:gd name="connsiteX1-11" fmla="*/ 0 w 2143125"/>
              <a:gd name="connsiteY1-12" fmla="*/ 0 h 1238250"/>
              <a:gd name="connsiteX2-13" fmla="*/ 2143125 w 2143125"/>
              <a:gd name="connsiteY2-14" fmla="*/ 1238250 h 1238250"/>
              <a:gd name="connsiteX3-15" fmla="*/ 0 w 2143125"/>
              <a:gd name="connsiteY3-16" fmla="*/ 1238250 h 1238250"/>
            </a:gdLst>
            <a:ahLst/>
            <a:cxnLst>
              <a:cxn ang="0">
                <a:pos x="connsiteX0-1" y="connsiteY0-2"/>
              </a:cxn>
              <a:cxn ang="0">
                <a:pos x="connsiteX1-3" y="connsiteY1-4"/>
              </a:cxn>
              <a:cxn ang="0">
                <a:pos x="connsiteX2-5" y="connsiteY2-6"/>
              </a:cxn>
              <a:cxn ang="0">
                <a:pos x="connsiteX3-7" y="connsiteY3-8"/>
              </a:cxn>
            </a:cxnLst>
            <a:rect l="l" t="t" r="r" b="b"/>
            <a:pathLst>
              <a:path w="2143125" h="1238250">
                <a:moveTo>
                  <a:pt x="0" y="1238250"/>
                </a:moveTo>
                <a:lnTo>
                  <a:pt x="0" y="0"/>
                </a:lnTo>
                <a:cubicBezTo>
                  <a:pt x="704850" y="660400"/>
                  <a:pt x="1466850" y="996950"/>
                  <a:pt x="2143125" y="1238250"/>
                </a:cubicBezTo>
                <a:lnTo>
                  <a:pt x="0" y="1238250"/>
                </a:lnTo>
                <a:close/>
              </a:path>
            </a:pathLst>
          </a:custGeom>
          <a:solidFill>
            <a:srgbClr val="CCAEA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2312670" y="1925676"/>
            <a:ext cx="7566660" cy="1445260"/>
          </a:xfrm>
          <a:prstGeom prst="rect">
            <a:avLst/>
          </a:prstGeom>
          <a:noFill/>
        </p:spPr>
        <p:txBody>
          <a:bodyPr wrap="square" rtlCol="0">
            <a:spAutoFit/>
          </a:bodyPr>
          <a:lstStyle/>
          <a:p>
            <a:pPr algn="dist"/>
            <a:r>
              <a:rPr kumimoji="1" lang="en-US" altLang="zh-CN" sz="8800" spc="-1200" dirty="0">
                <a:solidFill>
                  <a:srgbClr val="AD7C69"/>
                </a:solidFill>
                <a:uFillTx/>
                <a:latin typeface="造字工房悦黑（非商用）特细长体" pitchFamily="2" charset="-122"/>
                <a:ea typeface="造字工房悦黑（非商用）特细长体" pitchFamily="2" charset="-122"/>
                <a:cs typeface="+mn-ea"/>
                <a:sym typeface="+mn-lt"/>
              </a:rPr>
              <a:t>COMPANY</a:t>
            </a:r>
            <a:endParaRPr kumimoji="1" lang="zh-CN" altLang="en-US" sz="8800" spc="-1200" dirty="0">
              <a:solidFill>
                <a:srgbClr val="AD7C69"/>
              </a:solidFill>
              <a:uFillTx/>
              <a:latin typeface="造字工房悦黑（非商用）特细长体" pitchFamily="2" charset="-122"/>
              <a:ea typeface="造字工房悦黑（非商用）特细长体" pitchFamily="2" charset="-122"/>
              <a:cs typeface="+mn-ea"/>
              <a:sym typeface="+mn-lt"/>
            </a:endParaRPr>
          </a:p>
        </p:txBody>
      </p:sp>
      <p:sp>
        <p:nvSpPr>
          <p:cNvPr id="17" name="文本框 16"/>
          <p:cNvSpPr txBox="1"/>
          <p:nvPr/>
        </p:nvSpPr>
        <p:spPr>
          <a:xfrm>
            <a:off x="1458398" y="3496270"/>
            <a:ext cx="8997356" cy="1064907"/>
          </a:xfrm>
          <a:prstGeom prst="rect">
            <a:avLst/>
          </a:prstGeom>
          <a:noFill/>
        </p:spPr>
        <p:txBody>
          <a:bodyPr wrap="square" rtlCol="0">
            <a:spAutoFit/>
          </a:bodyPr>
          <a:lstStyle/>
          <a:p>
            <a:pPr algn="ctr">
              <a:lnSpc>
                <a:spcPct val="140000"/>
              </a:lnSpc>
            </a:pPr>
            <a:r>
              <a:rPr lang="en-GB" altLang="zh-CN" sz="1200" dirty="0">
                <a:solidFill>
                  <a:srgbClr val="87888B"/>
                </a:solidFill>
                <a:cs typeface="+mn-ea"/>
                <a:sym typeface="+mn-lt"/>
              </a:rPr>
              <a:t>click here to enter text descriptions such as content introduction, data statistics, event analysis, summary and overview related to this subtitle or </a:t>
            </a:r>
            <a:r>
              <a:rPr lang="en-GB" altLang="zh-CN" sz="1200" dirty="0" err="1">
                <a:solidFill>
                  <a:srgbClr val="87888B"/>
                </a:solidFill>
                <a:cs typeface="+mn-ea"/>
                <a:sym typeface="+mn-lt"/>
              </a:rPr>
              <a:t>graph.click</a:t>
            </a:r>
            <a:r>
              <a:rPr lang="en-GB" altLang="zh-CN" sz="1200" dirty="0">
                <a:solidFill>
                  <a:srgbClr val="87888B"/>
                </a:solidFill>
                <a:cs typeface="+mn-ea"/>
                <a:sym typeface="+mn-lt"/>
              </a:rPr>
              <a:t> here to enter text descriptions such as content introduction, data statistics, event analysis, summary and overview related to this subtitle or graph.</a:t>
            </a:r>
          </a:p>
          <a:p>
            <a:pPr algn="ctr">
              <a:lnSpc>
                <a:spcPct val="120000"/>
              </a:lnSpc>
            </a:pPr>
            <a:endParaRPr lang="en-GB" altLang="zh-CN" sz="1200" dirty="0">
              <a:solidFill>
                <a:srgbClr val="87888B"/>
              </a:solidFill>
              <a:cs typeface="+mn-ea"/>
              <a:sym typeface="+mn-lt"/>
            </a:endParaRPr>
          </a:p>
        </p:txBody>
      </p:sp>
      <p:sp>
        <p:nvSpPr>
          <p:cNvPr id="25" name="文本框 24"/>
          <p:cNvSpPr txBox="1"/>
          <p:nvPr/>
        </p:nvSpPr>
        <p:spPr>
          <a:xfrm>
            <a:off x="2669223" y="1762466"/>
            <a:ext cx="6079490" cy="306705"/>
          </a:xfrm>
          <a:prstGeom prst="rect">
            <a:avLst/>
          </a:prstGeom>
          <a:noFill/>
        </p:spPr>
        <p:txBody>
          <a:bodyPr wrap="square" rtlCol="0">
            <a:spAutoFit/>
          </a:bodyPr>
          <a:lstStyle/>
          <a:p>
            <a:pPr algn="r"/>
            <a:r>
              <a:rPr lang="zh-CN" altLang="en-US" sz="1400" spc="1000" dirty="0">
                <a:solidFill>
                  <a:srgbClr val="CCAEA1"/>
                </a:solidFill>
                <a:uFillTx/>
                <a:cs typeface="+mn-ea"/>
                <a:sym typeface="+mn-lt"/>
              </a:rPr>
              <a:t>工作汇报</a:t>
            </a:r>
            <a:r>
              <a:rPr lang="en-US" altLang="zh-CN" sz="1400" spc="1000" dirty="0">
                <a:solidFill>
                  <a:srgbClr val="CCAEA1"/>
                </a:solidFill>
                <a:uFillTx/>
                <a:cs typeface="+mn-ea"/>
                <a:sym typeface="+mn-lt"/>
              </a:rPr>
              <a:t>/</a:t>
            </a:r>
            <a:r>
              <a:rPr lang="zh-CN" altLang="en-US" sz="1400" spc="1000" dirty="0">
                <a:solidFill>
                  <a:srgbClr val="CCAEA1"/>
                </a:solidFill>
                <a:uFillTx/>
                <a:cs typeface="+mn-ea"/>
                <a:sym typeface="+mn-lt"/>
              </a:rPr>
              <a:t>小清新模板</a:t>
            </a:r>
            <a:r>
              <a:rPr lang="en-US" altLang="zh-CN" sz="1400" spc="1000" dirty="0">
                <a:solidFill>
                  <a:srgbClr val="CCAEA1"/>
                </a:solidFill>
                <a:uFillTx/>
                <a:cs typeface="+mn-ea"/>
                <a:sym typeface="+mn-lt"/>
              </a:rPr>
              <a:t>/</a:t>
            </a:r>
            <a:r>
              <a:rPr lang="zh-CN" altLang="en-US" sz="1400" spc="1000" dirty="0">
                <a:solidFill>
                  <a:srgbClr val="CCAEA1"/>
                </a:solidFill>
                <a:uFillTx/>
                <a:cs typeface="+mn-ea"/>
                <a:sym typeface="+mn-lt"/>
              </a:rPr>
              <a:t>办公通用</a:t>
            </a:r>
          </a:p>
        </p:txBody>
      </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dissolve">
                                      <p:cBhvr>
                                        <p:cTn id="10" dur="500"/>
                                        <p:tgtEl>
                                          <p:spTgt spid="17"/>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wipe(down)">
                                      <p:cBhvr>
                                        <p:cTn id="1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4822190" y="412750"/>
            <a:ext cx="3105150" cy="652780"/>
            <a:chOff x="3279" y="4178"/>
            <a:chExt cx="4890" cy="1028"/>
          </a:xfrm>
        </p:grpSpPr>
        <p:sp>
          <p:nvSpPr>
            <p:cNvPr id="9" name="文本框 8"/>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12" name="文本框 11"/>
            <p:cNvSpPr txBox="1"/>
            <p:nvPr/>
          </p:nvSpPr>
          <p:spPr>
            <a:xfrm>
              <a:off x="3279" y="4741"/>
              <a:ext cx="4890" cy="46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sp>
        <p:nvSpPr>
          <p:cNvPr id="13" name="椭圆 12"/>
          <p:cNvSpPr/>
          <p:nvPr/>
        </p:nvSpPr>
        <p:spPr>
          <a:xfrm>
            <a:off x="734640" y="2927196"/>
            <a:ext cx="2439876" cy="2439876"/>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75000"/>
                  <a:lumOff val="25000"/>
                </a:schemeClr>
              </a:solidFill>
              <a:cs typeface="+mn-ea"/>
              <a:sym typeface="+mn-lt"/>
            </a:endParaRPr>
          </a:p>
        </p:txBody>
      </p:sp>
      <p:sp>
        <p:nvSpPr>
          <p:cNvPr id="14" name="椭圆 13"/>
          <p:cNvSpPr/>
          <p:nvPr/>
        </p:nvSpPr>
        <p:spPr>
          <a:xfrm>
            <a:off x="2780569" y="2957903"/>
            <a:ext cx="2439876" cy="2439876"/>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75000"/>
                  <a:lumOff val="25000"/>
                </a:schemeClr>
              </a:solidFill>
              <a:cs typeface="+mn-ea"/>
              <a:sym typeface="+mn-lt"/>
            </a:endParaRPr>
          </a:p>
        </p:txBody>
      </p:sp>
      <p:sp>
        <p:nvSpPr>
          <p:cNvPr id="15" name="椭圆 14"/>
          <p:cNvSpPr/>
          <p:nvPr/>
        </p:nvSpPr>
        <p:spPr>
          <a:xfrm>
            <a:off x="4826498" y="2988610"/>
            <a:ext cx="2439876" cy="2439876"/>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75000"/>
                  <a:lumOff val="25000"/>
                </a:schemeClr>
              </a:solidFill>
              <a:cs typeface="+mn-ea"/>
              <a:sym typeface="+mn-lt"/>
            </a:endParaRPr>
          </a:p>
        </p:txBody>
      </p:sp>
      <p:sp>
        <p:nvSpPr>
          <p:cNvPr id="16" name="椭圆 15"/>
          <p:cNvSpPr/>
          <p:nvPr/>
        </p:nvSpPr>
        <p:spPr>
          <a:xfrm>
            <a:off x="6872427" y="3019317"/>
            <a:ext cx="2439876" cy="2439876"/>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75000"/>
                  <a:lumOff val="25000"/>
                </a:schemeClr>
              </a:solidFill>
              <a:cs typeface="+mn-ea"/>
              <a:sym typeface="+mn-lt"/>
            </a:endParaRPr>
          </a:p>
        </p:txBody>
      </p:sp>
      <p:sp>
        <p:nvSpPr>
          <p:cNvPr id="17" name="椭圆 16"/>
          <p:cNvSpPr/>
          <p:nvPr/>
        </p:nvSpPr>
        <p:spPr>
          <a:xfrm>
            <a:off x="8918356" y="3050024"/>
            <a:ext cx="2439876" cy="2439876"/>
          </a:xfrm>
          <a:prstGeom prst="ellipse">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75000"/>
                  <a:lumOff val="25000"/>
                </a:schemeClr>
              </a:solidFill>
              <a:cs typeface="+mn-ea"/>
              <a:sym typeface="+mn-lt"/>
            </a:endParaRPr>
          </a:p>
        </p:txBody>
      </p:sp>
      <p:sp>
        <p:nvSpPr>
          <p:cNvPr id="18" name="加号 17"/>
          <p:cNvSpPr/>
          <p:nvPr/>
        </p:nvSpPr>
        <p:spPr>
          <a:xfrm>
            <a:off x="2879697" y="4113364"/>
            <a:ext cx="164123" cy="164123"/>
          </a:xfrm>
          <a:prstGeom prst="mathPlus">
            <a:avLst/>
          </a:prstGeom>
          <a:solidFill>
            <a:schemeClr val="tx1">
              <a:lumMod val="85000"/>
              <a:lumOff val="1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75000"/>
                  <a:lumOff val="25000"/>
                </a:schemeClr>
              </a:solidFill>
              <a:cs typeface="+mn-ea"/>
              <a:sym typeface="+mn-lt"/>
            </a:endParaRPr>
          </a:p>
        </p:txBody>
      </p:sp>
      <p:sp>
        <p:nvSpPr>
          <p:cNvPr id="19" name="加号 18"/>
          <p:cNvSpPr/>
          <p:nvPr/>
        </p:nvSpPr>
        <p:spPr>
          <a:xfrm>
            <a:off x="4925626" y="4113364"/>
            <a:ext cx="164123" cy="164123"/>
          </a:xfrm>
          <a:prstGeom prst="mathPlus">
            <a:avLst/>
          </a:prstGeom>
          <a:solidFill>
            <a:schemeClr val="tx1">
              <a:lumMod val="85000"/>
              <a:lumOff val="1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75000"/>
                  <a:lumOff val="25000"/>
                </a:schemeClr>
              </a:solidFill>
              <a:cs typeface="+mn-ea"/>
              <a:sym typeface="+mn-lt"/>
            </a:endParaRPr>
          </a:p>
        </p:txBody>
      </p:sp>
      <p:sp>
        <p:nvSpPr>
          <p:cNvPr id="29" name="加号 28"/>
          <p:cNvSpPr/>
          <p:nvPr/>
        </p:nvSpPr>
        <p:spPr>
          <a:xfrm>
            <a:off x="6987339" y="4113364"/>
            <a:ext cx="164123" cy="164123"/>
          </a:xfrm>
          <a:prstGeom prst="mathPlus">
            <a:avLst/>
          </a:prstGeom>
          <a:solidFill>
            <a:schemeClr val="tx1">
              <a:lumMod val="85000"/>
              <a:lumOff val="1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75000"/>
                  <a:lumOff val="25000"/>
                </a:schemeClr>
              </a:solidFill>
              <a:cs typeface="+mn-ea"/>
              <a:sym typeface="+mn-lt"/>
            </a:endParaRPr>
          </a:p>
        </p:txBody>
      </p:sp>
      <p:sp>
        <p:nvSpPr>
          <p:cNvPr id="30" name="加号 29"/>
          <p:cNvSpPr/>
          <p:nvPr/>
        </p:nvSpPr>
        <p:spPr>
          <a:xfrm>
            <a:off x="9033268" y="4113364"/>
            <a:ext cx="164123" cy="164123"/>
          </a:xfrm>
          <a:prstGeom prst="mathPlus">
            <a:avLst/>
          </a:prstGeom>
          <a:solidFill>
            <a:schemeClr val="tx1">
              <a:lumMod val="85000"/>
              <a:lumOff val="1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75000"/>
                  <a:lumOff val="25000"/>
                </a:schemeClr>
              </a:solidFill>
              <a:cs typeface="+mn-ea"/>
              <a:sym typeface="+mn-lt"/>
            </a:endParaRPr>
          </a:p>
        </p:txBody>
      </p:sp>
      <p:grpSp>
        <p:nvGrpSpPr>
          <p:cNvPr id="31" name="组合 30"/>
          <p:cNvGrpSpPr/>
          <p:nvPr/>
        </p:nvGrpSpPr>
        <p:grpSpPr>
          <a:xfrm>
            <a:off x="633403" y="4203649"/>
            <a:ext cx="2661735" cy="704270"/>
            <a:chOff x="7126596" y="1845746"/>
            <a:chExt cx="2661735" cy="704270"/>
          </a:xfrm>
        </p:grpSpPr>
        <p:sp>
          <p:nvSpPr>
            <p:cNvPr id="32" name="矩形 31"/>
            <p:cNvSpPr/>
            <p:nvPr/>
          </p:nvSpPr>
          <p:spPr>
            <a:xfrm>
              <a:off x="7126596" y="1845746"/>
              <a:ext cx="2661735" cy="458074"/>
            </a:xfrm>
            <a:prstGeom prst="rect">
              <a:avLst/>
            </a:prstGeom>
          </p:spPr>
          <p:txBody>
            <a:bodyPr wrap="square">
              <a:spAutoFit/>
            </a:bodyPr>
            <a:lstStyle/>
            <a:p>
              <a:pPr algn="ctr" defTabSz="914400" fontAlgn="base">
                <a:lnSpc>
                  <a:spcPct val="150000"/>
                </a:lnSpc>
                <a:spcBef>
                  <a:spcPct val="0"/>
                </a:spcBef>
                <a:spcAft>
                  <a:spcPct val="0"/>
                </a:spcAft>
                <a:defRPr/>
              </a:pPr>
              <a:r>
                <a:rPr lang="en-US" altLang="zh-CN" b="1" i="1" kern="0" dirty="0">
                  <a:ln w="12700" cap="flat">
                    <a:noFill/>
                    <a:miter lim="800000"/>
                  </a:ln>
                  <a:solidFill>
                    <a:schemeClr val="tx1">
                      <a:lumMod val="75000"/>
                      <a:lumOff val="25000"/>
                    </a:schemeClr>
                  </a:solidFill>
                  <a:cs typeface="+mn-ea"/>
                  <a:sym typeface="+mn-lt"/>
                </a:rPr>
                <a:t>PLAN.1</a:t>
              </a:r>
            </a:p>
          </p:txBody>
        </p:sp>
        <p:sp>
          <p:nvSpPr>
            <p:cNvPr id="34" name="文本框 33"/>
            <p:cNvSpPr txBox="1"/>
            <p:nvPr/>
          </p:nvSpPr>
          <p:spPr>
            <a:xfrm>
              <a:off x="7237525" y="2254486"/>
              <a:ext cx="2439876" cy="295530"/>
            </a:xfrm>
            <a:prstGeom prst="rect">
              <a:avLst/>
            </a:prstGeom>
            <a:noFill/>
          </p:spPr>
          <p:txBody>
            <a:bodyPr wrap="square" rtlCol="0">
              <a:spAutoFit/>
            </a:bodyPr>
            <a:lstStyle/>
            <a:p>
              <a:pPr algn="ctr">
                <a:lnSpc>
                  <a:spcPct val="150000"/>
                </a:lnSpc>
              </a:pPr>
              <a:r>
                <a:rPr kumimoji="1" lang="en-GB" altLang="zh-CN" sz="1000" dirty="0">
                  <a:solidFill>
                    <a:schemeClr val="tx1">
                      <a:lumMod val="75000"/>
                      <a:lumOff val="25000"/>
                    </a:schemeClr>
                  </a:solidFill>
                  <a:cs typeface="+mn-ea"/>
                  <a:sym typeface="+mn-lt"/>
                </a:rPr>
                <a:t>THE ORIGINAL MATERIAL </a:t>
              </a:r>
            </a:p>
          </p:txBody>
        </p:sp>
      </p:grpSp>
      <p:pic>
        <p:nvPicPr>
          <p:cNvPr id="41" name="图形 20" descr="条形图演示文稿"/>
          <p:cNvPicPr>
            <a:picLocks noChangeAspect="1"/>
          </p:cNvPicPr>
          <p:nvPr/>
        </p:nvPicPr>
        <p:blipFill>
          <a:blip r:embed="rId3" cstate="email">
            <a:extLst>
              <a:ext uri="{96DAC541-7B7A-43D3-8B79-37D633B846F1}">
                <asvg:svgBlip xmlns:asvg="http://schemas.microsoft.com/office/drawing/2016/SVG/main" r:embed="rId4"/>
              </a:ext>
            </a:extLst>
          </a:blip>
          <a:stretch>
            <a:fillRect/>
          </a:stretch>
        </p:blipFill>
        <p:spPr>
          <a:xfrm>
            <a:off x="3612560" y="3413887"/>
            <a:ext cx="794432" cy="794432"/>
          </a:xfrm>
          <a:prstGeom prst="rect">
            <a:avLst/>
          </a:prstGeom>
        </p:spPr>
      </p:pic>
      <p:pic>
        <p:nvPicPr>
          <p:cNvPr id="42" name="图形 22" descr="条形图演示文稿 RTL"/>
          <p:cNvPicPr>
            <a:picLocks noChangeAspect="1"/>
          </p:cNvPicPr>
          <p:nvPr/>
        </p:nvPicPr>
        <p:blipFill>
          <a:blip r:embed="rId5" cstate="email">
            <a:extLst>
              <a:ext uri="{96DAC541-7B7A-43D3-8B79-37D633B846F1}">
                <asvg:svgBlip xmlns:asvg="http://schemas.microsoft.com/office/drawing/2016/SVG/main" r:embed="rId6"/>
              </a:ext>
            </a:extLst>
          </a:blip>
          <a:stretch>
            <a:fillRect/>
          </a:stretch>
        </p:blipFill>
        <p:spPr>
          <a:xfrm>
            <a:off x="1567147" y="3409217"/>
            <a:ext cx="794432" cy="794432"/>
          </a:xfrm>
          <a:prstGeom prst="rect">
            <a:avLst/>
          </a:prstGeom>
        </p:spPr>
      </p:pic>
      <p:pic>
        <p:nvPicPr>
          <p:cNvPr id="43" name="图形 24" descr="靶心"/>
          <p:cNvPicPr>
            <a:picLocks noChangeAspect="1"/>
          </p:cNvPicPr>
          <p:nvPr/>
        </p:nvPicPr>
        <p:blipFill>
          <a:blip r:embed="rId7" cstate="email">
            <a:extLst>
              <a:ext uri="{96DAC541-7B7A-43D3-8B79-37D633B846F1}">
                <asvg:svgBlip xmlns:asvg="http://schemas.microsoft.com/office/drawing/2016/SVG/main" r:embed="rId8"/>
              </a:ext>
            </a:extLst>
          </a:blip>
          <a:stretch>
            <a:fillRect/>
          </a:stretch>
        </p:blipFill>
        <p:spPr>
          <a:xfrm>
            <a:off x="9852007" y="3409292"/>
            <a:ext cx="794432" cy="794432"/>
          </a:xfrm>
          <a:prstGeom prst="rect">
            <a:avLst/>
          </a:prstGeom>
        </p:spPr>
      </p:pic>
      <p:pic>
        <p:nvPicPr>
          <p:cNvPr id="44" name="图形 26" descr="目标"/>
          <p:cNvPicPr>
            <a:picLocks noChangeAspect="1"/>
          </p:cNvPicPr>
          <p:nvPr/>
        </p:nvPicPr>
        <p:blipFill>
          <a:blip r:embed="rId9" cstate="email">
            <a:extLst>
              <a:ext uri="{96DAC541-7B7A-43D3-8B79-37D633B846F1}">
                <asvg:svgBlip xmlns:asvg="http://schemas.microsoft.com/office/drawing/2016/SVG/main" r:embed="rId10"/>
              </a:ext>
            </a:extLst>
          </a:blip>
          <a:stretch>
            <a:fillRect/>
          </a:stretch>
        </p:blipFill>
        <p:spPr>
          <a:xfrm>
            <a:off x="7705569" y="3409217"/>
            <a:ext cx="794432" cy="794432"/>
          </a:xfrm>
          <a:prstGeom prst="rect">
            <a:avLst/>
          </a:prstGeom>
        </p:spPr>
      </p:pic>
      <p:pic>
        <p:nvPicPr>
          <p:cNvPr id="45" name="图形 28" descr="单级齿轮"/>
          <p:cNvPicPr>
            <a:picLocks noChangeAspect="1"/>
          </p:cNvPicPr>
          <p:nvPr/>
        </p:nvPicPr>
        <p:blipFill>
          <a:blip r:embed="rId11" cstate="email">
            <a:extLst>
              <a:ext uri="{96DAC541-7B7A-43D3-8B79-37D633B846F1}">
                <asvg:svgBlip xmlns:asvg="http://schemas.microsoft.com/office/drawing/2016/SVG/main" r:embed="rId12"/>
              </a:ext>
            </a:extLst>
          </a:blip>
          <a:stretch>
            <a:fillRect/>
          </a:stretch>
        </p:blipFill>
        <p:spPr>
          <a:xfrm>
            <a:off x="5648325" y="3407884"/>
            <a:ext cx="795600" cy="795600"/>
          </a:xfrm>
          <a:prstGeom prst="rect">
            <a:avLst/>
          </a:prstGeom>
        </p:spPr>
      </p:pic>
      <p:grpSp>
        <p:nvGrpSpPr>
          <p:cNvPr id="46" name="组合 45"/>
          <p:cNvGrpSpPr/>
          <p:nvPr/>
        </p:nvGrpSpPr>
        <p:grpSpPr>
          <a:xfrm>
            <a:off x="2657839" y="4234356"/>
            <a:ext cx="2661735" cy="704270"/>
            <a:chOff x="7126596" y="1845746"/>
            <a:chExt cx="2661735" cy="704270"/>
          </a:xfrm>
        </p:grpSpPr>
        <p:sp>
          <p:nvSpPr>
            <p:cNvPr id="47" name="矩形 46"/>
            <p:cNvSpPr/>
            <p:nvPr/>
          </p:nvSpPr>
          <p:spPr>
            <a:xfrm>
              <a:off x="7126596" y="1845746"/>
              <a:ext cx="2661735" cy="458074"/>
            </a:xfrm>
            <a:prstGeom prst="rect">
              <a:avLst/>
            </a:prstGeom>
          </p:spPr>
          <p:txBody>
            <a:bodyPr wrap="square">
              <a:spAutoFit/>
            </a:bodyPr>
            <a:lstStyle/>
            <a:p>
              <a:pPr algn="ctr" defTabSz="914400" fontAlgn="base">
                <a:lnSpc>
                  <a:spcPct val="150000"/>
                </a:lnSpc>
                <a:spcBef>
                  <a:spcPct val="0"/>
                </a:spcBef>
                <a:spcAft>
                  <a:spcPct val="0"/>
                </a:spcAft>
                <a:defRPr/>
              </a:pPr>
              <a:r>
                <a:rPr lang="en-US" altLang="zh-CN" b="1" i="1" kern="0" dirty="0">
                  <a:ln w="12700" cap="flat">
                    <a:noFill/>
                    <a:miter lim="800000"/>
                  </a:ln>
                  <a:solidFill>
                    <a:schemeClr val="tx1">
                      <a:lumMod val="75000"/>
                      <a:lumOff val="25000"/>
                    </a:schemeClr>
                  </a:solidFill>
                  <a:cs typeface="+mn-ea"/>
                  <a:sym typeface="+mn-lt"/>
                </a:rPr>
                <a:t>PLAN.1</a:t>
              </a:r>
            </a:p>
          </p:txBody>
        </p:sp>
        <p:sp>
          <p:nvSpPr>
            <p:cNvPr id="48" name="文本框 47"/>
            <p:cNvSpPr txBox="1"/>
            <p:nvPr/>
          </p:nvSpPr>
          <p:spPr>
            <a:xfrm>
              <a:off x="7237525" y="2254486"/>
              <a:ext cx="2439876" cy="295530"/>
            </a:xfrm>
            <a:prstGeom prst="rect">
              <a:avLst/>
            </a:prstGeom>
            <a:noFill/>
          </p:spPr>
          <p:txBody>
            <a:bodyPr wrap="square" rtlCol="0">
              <a:spAutoFit/>
            </a:bodyPr>
            <a:lstStyle/>
            <a:p>
              <a:pPr algn="ctr">
                <a:lnSpc>
                  <a:spcPct val="150000"/>
                </a:lnSpc>
              </a:pPr>
              <a:r>
                <a:rPr kumimoji="1" lang="en-GB" altLang="zh-CN" sz="1000" dirty="0">
                  <a:solidFill>
                    <a:schemeClr val="tx1">
                      <a:lumMod val="75000"/>
                      <a:lumOff val="25000"/>
                    </a:schemeClr>
                  </a:solidFill>
                  <a:cs typeface="+mn-ea"/>
                  <a:sym typeface="+mn-lt"/>
                </a:rPr>
                <a:t>THE ORIGINAL MATERIAL </a:t>
              </a:r>
            </a:p>
          </p:txBody>
        </p:sp>
      </p:grpSp>
      <p:grpSp>
        <p:nvGrpSpPr>
          <p:cNvPr id="49" name="组合 48"/>
          <p:cNvGrpSpPr/>
          <p:nvPr/>
        </p:nvGrpSpPr>
        <p:grpSpPr>
          <a:xfrm>
            <a:off x="4744568" y="4234356"/>
            <a:ext cx="2661735" cy="704270"/>
            <a:chOff x="7126596" y="1845746"/>
            <a:chExt cx="2661735" cy="704270"/>
          </a:xfrm>
        </p:grpSpPr>
        <p:sp>
          <p:nvSpPr>
            <p:cNvPr id="50" name="矩形 49"/>
            <p:cNvSpPr/>
            <p:nvPr/>
          </p:nvSpPr>
          <p:spPr>
            <a:xfrm>
              <a:off x="7126596" y="1845746"/>
              <a:ext cx="2661735" cy="458074"/>
            </a:xfrm>
            <a:prstGeom prst="rect">
              <a:avLst/>
            </a:prstGeom>
          </p:spPr>
          <p:txBody>
            <a:bodyPr wrap="square">
              <a:spAutoFit/>
            </a:bodyPr>
            <a:lstStyle/>
            <a:p>
              <a:pPr algn="ctr" defTabSz="914400" fontAlgn="base">
                <a:lnSpc>
                  <a:spcPct val="150000"/>
                </a:lnSpc>
                <a:spcBef>
                  <a:spcPct val="0"/>
                </a:spcBef>
                <a:spcAft>
                  <a:spcPct val="0"/>
                </a:spcAft>
                <a:defRPr/>
              </a:pPr>
              <a:r>
                <a:rPr lang="en-US" altLang="zh-CN" b="1" i="1" kern="0" dirty="0">
                  <a:ln w="12700" cap="flat">
                    <a:noFill/>
                    <a:miter lim="800000"/>
                  </a:ln>
                  <a:solidFill>
                    <a:schemeClr val="tx1">
                      <a:lumMod val="75000"/>
                      <a:lumOff val="25000"/>
                    </a:schemeClr>
                  </a:solidFill>
                  <a:cs typeface="+mn-ea"/>
                  <a:sym typeface="+mn-lt"/>
                </a:rPr>
                <a:t>PLAN.1</a:t>
              </a:r>
            </a:p>
          </p:txBody>
        </p:sp>
        <p:sp>
          <p:nvSpPr>
            <p:cNvPr id="51" name="文本框 50"/>
            <p:cNvSpPr txBox="1"/>
            <p:nvPr/>
          </p:nvSpPr>
          <p:spPr>
            <a:xfrm>
              <a:off x="7237525" y="2254486"/>
              <a:ext cx="2439876" cy="295530"/>
            </a:xfrm>
            <a:prstGeom prst="rect">
              <a:avLst/>
            </a:prstGeom>
            <a:noFill/>
          </p:spPr>
          <p:txBody>
            <a:bodyPr wrap="square" rtlCol="0">
              <a:spAutoFit/>
            </a:bodyPr>
            <a:lstStyle/>
            <a:p>
              <a:pPr algn="ctr">
                <a:lnSpc>
                  <a:spcPct val="150000"/>
                </a:lnSpc>
              </a:pPr>
              <a:r>
                <a:rPr kumimoji="1" lang="en-GB" altLang="zh-CN" sz="1000" dirty="0">
                  <a:solidFill>
                    <a:schemeClr val="tx1">
                      <a:lumMod val="75000"/>
                      <a:lumOff val="25000"/>
                    </a:schemeClr>
                  </a:solidFill>
                  <a:cs typeface="+mn-ea"/>
                  <a:sym typeface="+mn-lt"/>
                </a:rPr>
                <a:t>THE ORIGINAL MATERIAL </a:t>
              </a:r>
            </a:p>
          </p:txBody>
        </p:sp>
      </p:grpSp>
      <p:grpSp>
        <p:nvGrpSpPr>
          <p:cNvPr id="52" name="组合 51"/>
          <p:cNvGrpSpPr/>
          <p:nvPr/>
        </p:nvGrpSpPr>
        <p:grpSpPr>
          <a:xfrm>
            <a:off x="6765005" y="4240246"/>
            <a:ext cx="2661735" cy="704270"/>
            <a:chOff x="7126596" y="1845746"/>
            <a:chExt cx="2661735" cy="704270"/>
          </a:xfrm>
        </p:grpSpPr>
        <p:sp>
          <p:nvSpPr>
            <p:cNvPr id="53" name="矩形 52"/>
            <p:cNvSpPr/>
            <p:nvPr/>
          </p:nvSpPr>
          <p:spPr>
            <a:xfrm>
              <a:off x="7126596" y="1845746"/>
              <a:ext cx="2661735" cy="458074"/>
            </a:xfrm>
            <a:prstGeom prst="rect">
              <a:avLst/>
            </a:prstGeom>
          </p:spPr>
          <p:txBody>
            <a:bodyPr wrap="square">
              <a:spAutoFit/>
            </a:bodyPr>
            <a:lstStyle/>
            <a:p>
              <a:pPr algn="ctr" defTabSz="914400" fontAlgn="base">
                <a:lnSpc>
                  <a:spcPct val="150000"/>
                </a:lnSpc>
                <a:spcBef>
                  <a:spcPct val="0"/>
                </a:spcBef>
                <a:spcAft>
                  <a:spcPct val="0"/>
                </a:spcAft>
                <a:defRPr/>
              </a:pPr>
              <a:r>
                <a:rPr lang="en-US" altLang="zh-CN" b="1" i="1" kern="0" dirty="0">
                  <a:ln w="12700" cap="flat">
                    <a:noFill/>
                    <a:miter lim="800000"/>
                  </a:ln>
                  <a:solidFill>
                    <a:schemeClr val="tx1">
                      <a:lumMod val="75000"/>
                      <a:lumOff val="25000"/>
                    </a:schemeClr>
                  </a:solidFill>
                  <a:cs typeface="+mn-ea"/>
                  <a:sym typeface="+mn-lt"/>
                </a:rPr>
                <a:t>PLAN.1</a:t>
              </a:r>
            </a:p>
          </p:txBody>
        </p:sp>
        <p:sp>
          <p:nvSpPr>
            <p:cNvPr id="54" name="文本框 53"/>
            <p:cNvSpPr txBox="1"/>
            <p:nvPr/>
          </p:nvSpPr>
          <p:spPr>
            <a:xfrm>
              <a:off x="7237525" y="2254486"/>
              <a:ext cx="2439876" cy="295530"/>
            </a:xfrm>
            <a:prstGeom prst="rect">
              <a:avLst/>
            </a:prstGeom>
            <a:noFill/>
          </p:spPr>
          <p:txBody>
            <a:bodyPr wrap="square" rtlCol="0">
              <a:spAutoFit/>
            </a:bodyPr>
            <a:lstStyle/>
            <a:p>
              <a:pPr algn="ctr">
                <a:lnSpc>
                  <a:spcPct val="150000"/>
                </a:lnSpc>
              </a:pPr>
              <a:r>
                <a:rPr kumimoji="1" lang="en-GB" altLang="zh-CN" sz="1000" dirty="0">
                  <a:solidFill>
                    <a:schemeClr val="tx1">
                      <a:lumMod val="75000"/>
                      <a:lumOff val="25000"/>
                    </a:schemeClr>
                  </a:solidFill>
                  <a:cs typeface="+mn-ea"/>
                  <a:sym typeface="+mn-lt"/>
                </a:rPr>
                <a:t>THE ORIGINAL MATERIAL </a:t>
              </a:r>
            </a:p>
          </p:txBody>
        </p:sp>
      </p:grpSp>
      <p:grpSp>
        <p:nvGrpSpPr>
          <p:cNvPr id="55" name="组合 54"/>
          <p:cNvGrpSpPr/>
          <p:nvPr/>
        </p:nvGrpSpPr>
        <p:grpSpPr>
          <a:xfrm>
            <a:off x="8918356" y="4269962"/>
            <a:ext cx="2661735" cy="704270"/>
            <a:chOff x="7126596" y="1845746"/>
            <a:chExt cx="2661735" cy="704270"/>
          </a:xfrm>
        </p:grpSpPr>
        <p:sp>
          <p:nvSpPr>
            <p:cNvPr id="56" name="矩形 55"/>
            <p:cNvSpPr/>
            <p:nvPr/>
          </p:nvSpPr>
          <p:spPr>
            <a:xfrm>
              <a:off x="7126596" y="1845746"/>
              <a:ext cx="2661735" cy="458074"/>
            </a:xfrm>
            <a:prstGeom prst="rect">
              <a:avLst/>
            </a:prstGeom>
          </p:spPr>
          <p:txBody>
            <a:bodyPr wrap="square">
              <a:spAutoFit/>
            </a:bodyPr>
            <a:lstStyle/>
            <a:p>
              <a:pPr algn="ctr" defTabSz="914400" fontAlgn="base">
                <a:lnSpc>
                  <a:spcPct val="150000"/>
                </a:lnSpc>
                <a:spcBef>
                  <a:spcPct val="0"/>
                </a:spcBef>
                <a:spcAft>
                  <a:spcPct val="0"/>
                </a:spcAft>
                <a:defRPr/>
              </a:pPr>
              <a:r>
                <a:rPr lang="en-US" altLang="zh-CN" b="1" i="1" kern="0" dirty="0">
                  <a:ln w="12700" cap="flat">
                    <a:noFill/>
                    <a:miter lim="800000"/>
                  </a:ln>
                  <a:solidFill>
                    <a:schemeClr val="tx1">
                      <a:lumMod val="75000"/>
                      <a:lumOff val="25000"/>
                    </a:schemeClr>
                  </a:solidFill>
                  <a:cs typeface="+mn-ea"/>
                  <a:sym typeface="+mn-lt"/>
                </a:rPr>
                <a:t>PLAN.1</a:t>
              </a:r>
            </a:p>
          </p:txBody>
        </p:sp>
        <p:sp>
          <p:nvSpPr>
            <p:cNvPr id="57" name="文本框 56"/>
            <p:cNvSpPr txBox="1"/>
            <p:nvPr/>
          </p:nvSpPr>
          <p:spPr>
            <a:xfrm>
              <a:off x="7237525" y="2254486"/>
              <a:ext cx="2439876" cy="295530"/>
            </a:xfrm>
            <a:prstGeom prst="rect">
              <a:avLst/>
            </a:prstGeom>
            <a:noFill/>
          </p:spPr>
          <p:txBody>
            <a:bodyPr wrap="square" rtlCol="0">
              <a:spAutoFit/>
            </a:bodyPr>
            <a:lstStyle/>
            <a:p>
              <a:pPr algn="ctr">
                <a:lnSpc>
                  <a:spcPct val="150000"/>
                </a:lnSpc>
              </a:pPr>
              <a:r>
                <a:rPr kumimoji="1" lang="en-GB" altLang="zh-CN" sz="1000" dirty="0">
                  <a:solidFill>
                    <a:schemeClr val="tx1">
                      <a:lumMod val="75000"/>
                      <a:lumOff val="25000"/>
                    </a:schemeClr>
                  </a:solidFill>
                  <a:cs typeface="+mn-ea"/>
                  <a:sym typeface="+mn-lt"/>
                </a:rPr>
                <a:t>THE ORIGINAL MATERIAL </a:t>
              </a:r>
            </a:p>
          </p:txBody>
        </p:sp>
      </p:grpSp>
      <p:grpSp>
        <p:nvGrpSpPr>
          <p:cNvPr id="58" name="组合 57"/>
          <p:cNvGrpSpPr/>
          <p:nvPr/>
        </p:nvGrpSpPr>
        <p:grpSpPr>
          <a:xfrm>
            <a:off x="2395207" y="1735956"/>
            <a:ext cx="7360456" cy="704270"/>
            <a:chOff x="281821" y="2425976"/>
            <a:chExt cx="7360456" cy="704270"/>
          </a:xfrm>
        </p:grpSpPr>
        <p:sp>
          <p:nvSpPr>
            <p:cNvPr id="59" name="矩形 58"/>
            <p:cNvSpPr/>
            <p:nvPr/>
          </p:nvSpPr>
          <p:spPr>
            <a:xfrm>
              <a:off x="2631181" y="2425976"/>
              <a:ext cx="2661735" cy="376770"/>
            </a:xfrm>
            <a:prstGeom prst="rect">
              <a:avLst/>
            </a:prstGeom>
          </p:spPr>
          <p:txBody>
            <a:bodyPr wrap="square">
              <a:spAutoFit/>
            </a:bodyPr>
            <a:lstStyle/>
            <a:p>
              <a:pPr algn="ctr" defTabSz="914400" fontAlgn="base">
                <a:lnSpc>
                  <a:spcPct val="150000"/>
                </a:lnSpc>
                <a:spcBef>
                  <a:spcPct val="0"/>
                </a:spcBef>
                <a:spcAft>
                  <a:spcPct val="0"/>
                </a:spcAft>
                <a:defRPr/>
              </a:pPr>
              <a:r>
                <a:rPr lang="zh-CN" altLang="en-US" sz="1400" kern="0" dirty="0">
                  <a:ln w="3175">
                    <a:noFill/>
                  </a:ln>
                  <a:solidFill>
                    <a:schemeClr val="tx1">
                      <a:lumMod val="75000"/>
                      <a:lumOff val="25000"/>
                    </a:schemeClr>
                  </a:solidFill>
                  <a:cs typeface="+mn-ea"/>
                  <a:sym typeface="+mn-lt"/>
                </a:rPr>
                <a:t>在此输入文本内容在此输入</a:t>
              </a:r>
            </a:p>
          </p:txBody>
        </p:sp>
        <p:sp>
          <p:nvSpPr>
            <p:cNvPr id="60" name="文本框 59"/>
            <p:cNvSpPr txBox="1"/>
            <p:nvPr/>
          </p:nvSpPr>
          <p:spPr>
            <a:xfrm>
              <a:off x="281821" y="2834716"/>
              <a:ext cx="7360456" cy="295530"/>
            </a:xfrm>
            <a:prstGeom prst="rect">
              <a:avLst/>
            </a:prstGeom>
            <a:noFill/>
          </p:spPr>
          <p:txBody>
            <a:bodyPr wrap="square" rtlCol="0">
              <a:spAutoFit/>
            </a:bodyPr>
            <a:lstStyle/>
            <a:p>
              <a:pPr algn="ctr">
                <a:lnSpc>
                  <a:spcPct val="150000"/>
                </a:lnSpc>
              </a:pPr>
              <a:r>
                <a:rPr kumimoji="1" lang="en-GB" altLang="zh-CN" sz="1000" dirty="0">
                  <a:solidFill>
                    <a:schemeClr val="tx1">
                      <a:lumMod val="75000"/>
                      <a:lumOff val="25000"/>
                    </a:schemeClr>
                  </a:solidFill>
                  <a:cs typeface="+mn-ea"/>
                  <a:sym typeface="+mn-lt"/>
                </a:rPr>
                <a:t>THE ORIGINAL MATERIAL PACKAGE NETWORK OF THE WHOLE STATION HAS EXCLUSIVE COPYRIGHT OR HAS </a:t>
              </a:r>
            </a:p>
          </p:txBody>
        </p:sp>
      </p:gr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dissolve">
                                      <p:cBhvr>
                                        <p:cTn id="7" dur="500"/>
                                        <p:tgtEl>
                                          <p:spTgt spid="58"/>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500" fill="hold"/>
                                        <p:tgtEl>
                                          <p:spTgt spid="13"/>
                                        </p:tgtEl>
                                        <p:attrNameLst>
                                          <p:attrName>ppt_w</p:attrName>
                                        </p:attrNameLst>
                                      </p:cBhvr>
                                      <p:tavLst>
                                        <p:tav tm="0">
                                          <p:val>
                                            <p:fltVal val="0"/>
                                          </p:val>
                                        </p:tav>
                                        <p:tav tm="100000">
                                          <p:val>
                                            <p:strVal val="#ppt_w"/>
                                          </p:val>
                                        </p:tav>
                                      </p:tavLst>
                                    </p:anim>
                                    <p:anim calcmode="lin" valueType="num">
                                      <p:cBhvr>
                                        <p:cTn id="13" dur="500" fill="hold"/>
                                        <p:tgtEl>
                                          <p:spTgt spid="13"/>
                                        </p:tgtEl>
                                        <p:attrNameLst>
                                          <p:attrName>ppt_h</p:attrName>
                                        </p:attrNameLst>
                                      </p:cBhvr>
                                      <p:tavLst>
                                        <p:tav tm="0">
                                          <p:val>
                                            <p:fltVal val="0"/>
                                          </p:val>
                                        </p:tav>
                                        <p:tav tm="100000">
                                          <p:val>
                                            <p:strVal val="#ppt_h"/>
                                          </p:val>
                                        </p:tav>
                                      </p:tavLst>
                                    </p:anim>
                                    <p:animEffect transition="in" filter="fade">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1000"/>
                                        <p:tgtEl>
                                          <p:spTgt spid="42"/>
                                        </p:tgtEl>
                                      </p:cBhvr>
                                    </p:animEffect>
                                    <p:anim calcmode="lin" valueType="num">
                                      <p:cBhvr>
                                        <p:cTn id="20" dur="1000" fill="hold"/>
                                        <p:tgtEl>
                                          <p:spTgt spid="42"/>
                                        </p:tgtEl>
                                        <p:attrNameLst>
                                          <p:attrName>ppt_x</p:attrName>
                                        </p:attrNameLst>
                                      </p:cBhvr>
                                      <p:tavLst>
                                        <p:tav tm="0">
                                          <p:val>
                                            <p:strVal val="#ppt_x"/>
                                          </p:val>
                                        </p:tav>
                                        <p:tav tm="100000">
                                          <p:val>
                                            <p:strVal val="#ppt_x"/>
                                          </p:val>
                                        </p:tav>
                                      </p:tavLst>
                                    </p:anim>
                                    <p:anim calcmode="lin" valueType="num">
                                      <p:cBhvr>
                                        <p:cTn id="21" dur="1000" fill="hold"/>
                                        <p:tgtEl>
                                          <p:spTgt spid="42"/>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1000"/>
                                        <p:tgtEl>
                                          <p:spTgt spid="31"/>
                                        </p:tgtEl>
                                      </p:cBhvr>
                                    </p:animEffect>
                                    <p:anim calcmode="lin" valueType="num">
                                      <p:cBhvr>
                                        <p:cTn id="25" dur="1000" fill="hold"/>
                                        <p:tgtEl>
                                          <p:spTgt spid="31"/>
                                        </p:tgtEl>
                                        <p:attrNameLst>
                                          <p:attrName>ppt_x</p:attrName>
                                        </p:attrNameLst>
                                      </p:cBhvr>
                                      <p:tavLst>
                                        <p:tav tm="0">
                                          <p:val>
                                            <p:strVal val="#ppt_x"/>
                                          </p:val>
                                        </p:tav>
                                        <p:tav tm="100000">
                                          <p:val>
                                            <p:strVal val="#ppt_x"/>
                                          </p:val>
                                        </p:tav>
                                      </p:tavLst>
                                    </p:anim>
                                    <p:anim calcmode="lin" valueType="num">
                                      <p:cBhvr>
                                        <p:cTn id="26"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anim calcmode="lin" valueType="num">
                                      <p:cBhvr>
                                        <p:cTn id="31" dur="500" fill="hold"/>
                                        <p:tgtEl>
                                          <p:spTgt spid="14"/>
                                        </p:tgtEl>
                                        <p:attrNameLst>
                                          <p:attrName>ppt_w</p:attrName>
                                        </p:attrNameLst>
                                      </p:cBhvr>
                                      <p:tavLst>
                                        <p:tav tm="0">
                                          <p:val>
                                            <p:fltVal val="0"/>
                                          </p:val>
                                        </p:tav>
                                        <p:tav tm="100000">
                                          <p:val>
                                            <p:strVal val="#ppt_w"/>
                                          </p:val>
                                        </p:tav>
                                      </p:tavLst>
                                    </p:anim>
                                    <p:anim calcmode="lin" valueType="num">
                                      <p:cBhvr>
                                        <p:cTn id="32" dur="500" fill="hold"/>
                                        <p:tgtEl>
                                          <p:spTgt spid="14"/>
                                        </p:tgtEl>
                                        <p:attrNameLst>
                                          <p:attrName>ppt_h</p:attrName>
                                        </p:attrNameLst>
                                      </p:cBhvr>
                                      <p:tavLst>
                                        <p:tav tm="0">
                                          <p:val>
                                            <p:fltVal val="0"/>
                                          </p:val>
                                        </p:tav>
                                        <p:tav tm="100000">
                                          <p:val>
                                            <p:strVal val="#ppt_h"/>
                                          </p:val>
                                        </p:tav>
                                      </p:tavLst>
                                    </p:anim>
                                    <p:animEffect transition="in" filter="fade">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1000"/>
                                        <p:tgtEl>
                                          <p:spTgt spid="41"/>
                                        </p:tgtEl>
                                      </p:cBhvr>
                                    </p:animEffect>
                                    <p:anim calcmode="lin" valueType="num">
                                      <p:cBhvr>
                                        <p:cTn id="39" dur="1000" fill="hold"/>
                                        <p:tgtEl>
                                          <p:spTgt spid="41"/>
                                        </p:tgtEl>
                                        <p:attrNameLst>
                                          <p:attrName>ppt_x</p:attrName>
                                        </p:attrNameLst>
                                      </p:cBhvr>
                                      <p:tavLst>
                                        <p:tav tm="0">
                                          <p:val>
                                            <p:strVal val="#ppt_x"/>
                                          </p:val>
                                        </p:tav>
                                        <p:tav tm="100000">
                                          <p:val>
                                            <p:strVal val="#ppt_x"/>
                                          </p:val>
                                        </p:tav>
                                      </p:tavLst>
                                    </p:anim>
                                    <p:anim calcmode="lin" valueType="num">
                                      <p:cBhvr>
                                        <p:cTn id="40" dur="1000" fill="hold"/>
                                        <p:tgtEl>
                                          <p:spTgt spid="41"/>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1000"/>
                                        <p:tgtEl>
                                          <p:spTgt spid="46"/>
                                        </p:tgtEl>
                                      </p:cBhvr>
                                    </p:animEffect>
                                    <p:anim calcmode="lin" valueType="num">
                                      <p:cBhvr>
                                        <p:cTn id="44" dur="1000" fill="hold"/>
                                        <p:tgtEl>
                                          <p:spTgt spid="46"/>
                                        </p:tgtEl>
                                        <p:attrNameLst>
                                          <p:attrName>ppt_x</p:attrName>
                                        </p:attrNameLst>
                                      </p:cBhvr>
                                      <p:tavLst>
                                        <p:tav tm="0">
                                          <p:val>
                                            <p:strVal val="#ppt_x"/>
                                          </p:val>
                                        </p:tav>
                                        <p:tav tm="100000">
                                          <p:val>
                                            <p:strVal val="#ppt_x"/>
                                          </p:val>
                                        </p:tav>
                                      </p:tavLst>
                                    </p:anim>
                                    <p:anim calcmode="lin" valueType="num">
                                      <p:cBhvr>
                                        <p:cTn id="45"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53" presetClass="entr" presetSubtype="16"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anim calcmode="lin" valueType="num">
                                      <p:cBhvr>
                                        <p:cTn id="50" dur="500" fill="hold"/>
                                        <p:tgtEl>
                                          <p:spTgt spid="15"/>
                                        </p:tgtEl>
                                        <p:attrNameLst>
                                          <p:attrName>ppt_w</p:attrName>
                                        </p:attrNameLst>
                                      </p:cBhvr>
                                      <p:tavLst>
                                        <p:tav tm="0">
                                          <p:val>
                                            <p:fltVal val="0"/>
                                          </p:val>
                                        </p:tav>
                                        <p:tav tm="100000">
                                          <p:val>
                                            <p:strVal val="#ppt_w"/>
                                          </p:val>
                                        </p:tav>
                                      </p:tavLst>
                                    </p:anim>
                                    <p:anim calcmode="lin" valueType="num">
                                      <p:cBhvr>
                                        <p:cTn id="51" dur="500" fill="hold"/>
                                        <p:tgtEl>
                                          <p:spTgt spid="15"/>
                                        </p:tgtEl>
                                        <p:attrNameLst>
                                          <p:attrName>ppt_h</p:attrName>
                                        </p:attrNameLst>
                                      </p:cBhvr>
                                      <p:tavLst>
                                        <p:tav tm="0">
                                          <p:val>
                                            <p:fltVal val="0"/>
                                          </p:val>
                                        </p:tav>
                                        <p:tav tm="100000">
                                          <p:val>
                                            <p:strVal val="#ppt_h"/>
                                          </p:val>
                                        </p:tav>
                                      </p:tavLst>
                                    </p:anim>
                                    <p:animEffect transition="in" filter="fade">
                                      <p:cBhvr>
                                        <p:cTn id="52" dur="500"/>
                                        <p:tgtEl>
                                          <p:spTgt spid="15"/>
                                        </p:tgtEl>
                                      </p:cBhvr>
                                    </p:animEffect>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nodeType="click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fade">
                                      <p:cBhvr>
                                        <p:cTn id="57" dur="1000"/>
                                        <p:tgtEl>
                                          <p:spTgt spid="45"/>
                                        </p:tgtEl>
                                      </p:cBhvr>
                                    </p:animEffect>
                                    <p:anim calcmode="lin" valueType="num">
                                      <p:cBhvr>
                                        <p:cTn id="58" dur="1000" fill="hold"/>
                                        <p:tgtEl>
                                          <p:spTgt spid="45"/>
                                        </p:tgtEl>
                                        <p:attrNameLst>
                                          <p:attrName>ppt_x</p:attrName>
                                        </p:attrNameLst>
                                      </p:cBhvr>
                                      <p:tavLst>
                                        <p:tav tm="0">
                                          <p:val>
                                            <p:strVal val="#ppt_x"/>
                                          </p:val>
                                        </p:tav>
                                        <p:tav tm="100000">
                                          <p:val>
                                            <p:strVal val="#ppt_x"/>
                                          </p:val>
                                        </p:tav>
                                      </p:tavLst>
                                    </p:anim>
                                    <p:anim calcmode="lin" valueType="num">
                                      <p:cBhvr>
                                        <p:cTn id="59" dur="1000" fill="hold"/>
                                        <p:tgtEl>
                                          <p:spTgt spid="45"/>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49"/>
                                        </p:tgtEl>
                                        <p:attrNameLst>
                                          <p:attrName>style.visibility</p:attrName>
                                        </p:attrNameLst>
                                      </p:cBhvr>
                                      <p:to>
                                        <p:strVal val="visible"/>
                                      </p:to>
                                    </p:set>
                                    <p:animEffect transition="in" filter="fade">
                                      <p:cBhvr>
                                        <p:cTn id="62" dur="1000"/>
                                        <p:tgtEl>
                                          <p:spTgt spid="49"/>
                                        </p:tgtEl>
                                      </p:cBhvr>
                                    </p:animEffect>
                                    <p:anim calcmode="lin" valueType="num">
                                      <p:cBhvr>
                                        <p:cTn id="63" dur="1000" fill="hold"/>
                                        <p:tgtEl>
                                          <p:spTgt spid="49"/>
                                        </p:tgtEl>
                                        <p:attrNameLst>
                                          <p:attrName>ppt_x</p:attrName>
                                        </p:attrNameLst>
                                      </p:cBhvr>
                                      <p:tavLst>
                                        <p:tav tm="0">
                                          <p:val>
                                            <p:strVal val="#ppt_x"/>
                                          </p:val>
                                        </p:tav>
                                        <p:tav tm="100000">
                                          <p:val>
                                            <p:strVal val="#ppt_x"/>
                                          </p:val>
                                        </p:tav>
                                      </p:tavLst>
                                    </p:anim>
                                    <p:anim calcmode="lin" valueType="num">
                                      <p:cBhvr>
                                        <p:cTn id="64"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53" presetClass="entr" presetSubtype="16" fill="hold" grpId="0" nodeType="clickEffect">
                                  <p:stCondLst>
                                    <p:cond delay="0"/>
                                  </p:stCondLst>
                                  <p:childTnLst>
                                    <p:set>
                                      <p:cBhvr>
                                        <p:cTn id="68" dur="1" fill="hold">
                                          <p:stCondLst>
                                            <p:cond delay="0"/>
                                          </p:stCondLst>
                                        </p:cTn>
                                        <p:tgtEl>
                                          <p:spTgt spid="16"/>
                                        </p:tgtEl>
                                        <p:attrNameLst>
                                          <p:attrName>style.visibility</p:attrName>
                                        </p:attrNameLst>
                                      </p:cBhvr>
                                      <p:to>
                                        <p:strVal val="visible"/>
                                      </p:to>
                                    </p:set>
                                    <p:anim calcmode="lin" valueType="num">
                                      <p:cBhvr>
                                        <p:cTn id="69" dur="500" fill="hold"/>
                                        <p:tgtEl>
                                          <p:spTgt spid="16"/>
                                        </p:tgtEl>
                                        <p:attrNameLst>
                                          <p:attrName>ppt_w</p:attrName>
                                        </p:attrNameLst>
                                      </p:cBhvr>
                                      <p:tavLst>
                                        <p:tav tm="0">
                                          <p:val>
                                            <p:fltVal val="0"/>
                                          </p:val>
                                        </p:tav>
                                        <p:tav tm="100000">
                                          <p:val>
                                            <p:strVal val="#ppt_w"/>
                                          </p:val>
                                        </p:tav>
                                      </p:tavLst>
                                    </p:anim>
                                    <p:anim calcmode="lin" valueType="num">
                                      <p:cBhvr>
                                        <p:cTn id="70" dur="500" fill="hold"/>
                                        <p:tgtEl>
                                          <p:spTgt spid="16"/>
                                        </p:tgtEl>
                                        <p:attrNameLst>
                                          <p:attrName>ppt_h</p:attrName>
                                        </p:attrNameLst>
                                      </p:cBhvr>
                                      <p:tavLst>
                                        <p:tav tm="0">
                                          <p:val>
                                            <p:fltVal val="0"/>
                                          </p:val>
                                        </p:tav>
                                        <p:tav tm="100000">
                                          <p:val>
                                            <p:strVal val="#ppt_h"/>
                                          </p:val>
                                        </p:tav>
                                      </p:tavLst>
                                    </p:anim>
                                    <p:animEffect transition="in" filter="fade">
                                      <p:cBhvr>
                                        <p:cTn id="71" dur="500"/>
                                        <p:tgtEl>
                                          <p:spTgt spid="16"/>
                                        </p:tgtEl>
                                      </p:cBhvr>
                                    </p:animEffect>
                                  </p:childTnLst>
                                </p:cTn>
                              </p:par>
                            </p:childTnLst>
                          </p:cTn>
                        </p:par>
                      </p:childTnLst>
                    </p:cTn>
                  </p:par>
                  <p:par>
                    <p:cTn id="72" fill="hold">
                      <p:stCondLst>
                        <p:cond delay="indefinite"/>
                      </p:stCondLst>
                      <p:childTnLst>
                        <p:par>
                          <p:cTn id="73" fill="hold">
                            <p:stCondLst>
                              <p:cond delay="0"/>
                            </p:stCondLst>
                            <p:childTnLst>
                              <p:par>
                                <p:cTn id="74" presetID="42" presetClass="entr" presetSubtype="0" fill="hold" nodeType="clickEffect">
                                  <p:stCondLst>
                                    <p:cond delay="0"/>
                                  </p:stCondLst>
                                  <p:childTnLst>
                                    <p:set>
                                      <p:cBhvr>
                                        <p:cTn id="75" dur="1" fill="hold">
                                          <p:stCondLst>
                                            <p:cond delay="0"/>
                                          </p:stCondLst>
                                        </p:cTn>
                                        <p:tgtEl>
                                          <p:spTgt spid="44"/>
                                        </p:tgtEl>
                                        <p:attrNameLst>
                                          <p:attrName>style.visibility</p:attrName>
                                        </p:attrNameLst>
                                      </p:cBhvr>
                                      <p:to>
                                        <p:strVal val="visible"/>
                                      </p:to>
                                    </p:set>
                                    <p:animEffect transition="in" filter="fade">
                                      <p:cBhvr>
                                        <p:cTn id="76" dur="1000"/>
                                        <p:tgtEl>
                                          <p:spTgt spid="44"/>
                                        </p:tgtEl>
                                      </p:cBhvr>
                                    </p:animEffect>
                                    <p:anim calcmode="lin" valueType="num">
                                      <p:cBhvr>
                                        <p:cTn id="77" dur="1000" fill="hold"/>
                                        <p:tgtEl>
                                          <p:spTgt spid="44"/>
                                        </p:tgtEl>
                                        <p:attrNameLst>
                                          <p:attrName>ppt_x</p:attrName>
                                        </p:attrNameLst>
                                      </p:cBhvr>
                                      <p:tavLst>
                                        <p:tav tm="0">
                                          <p:val>
                                            <p:strVal val="#ppt_x"/>
                                          </p:val>
                                        </p:tav>
                                        <p:tav tm="100000">
                                          <p:val>
                                            <p:strVal val="#ppt_x"/>
                                          </p:val>
                                        </p:tav>
                                      </p:tavLst>
                                    </p:anim>
                                    <p:anim calcmode="lin" valueType="num">
                                      <p:cBhvr>
                                        <p:cTn id="78" dur="1000" fill="hold"/>
                                        <p:tgtEl>
                                          <p:spTgt spid="44"/>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52"/>
                                        </p:tgtEl>
                                        <p:attrNameLst>
                                          <p:attrName>style.visibility</p:attrName>
                                        </p:attrNameLst>
                                      </p:cBhvr>
                                      <p:to>
                                        <p:strVal val="visible"/>
                                      </p:to>
                                    </p:set>
                                    <p:animEffect transition="in" filter="fade">
                                      <p:cBhvr>
                                        <p:cTn id="81" dur="1000"/>
                                        <p:tgtEl>
                                          <p:spTgt spid="52"/>
                                        </p:tgtEl>
                                      </p:cBhvr>
                                    </p:animEffect>
                                    <p:anim calcmode="lin" valueType="num">
                                      <p:cBhvr>
                                        <p:cTn id="82" dur="1000" fill="hold"/>
                                        <p:tgtEl>
                                          <p:spTgt spid="52"/>
                                        </p:tgtEl>
                                        <p:attrNameLst>
                                          <p:attrName>ppt_x</p:attrName>
                                        </p:attrNameLst>
                                      </p:cBhvr>
                                      <p:tavLst>
                                        <p:tav tm="0">
                                          <p:val>
                                            <p:strVal val="#ppt_x"/>
                                          </p:val>
                                        </p:tav>
                                        <p:tav tm="100000">
                                          <p:val>
                                            <p:strVal val="#ppt_x"/>
                                          </p:val>
                                        </p:tav>
                                      </p:tavLst>
                                    </p:anim>
                                    <p:anim calcmode="lin" valueType="num">
                                      <p:cBhvr>
                                        <p:cTn id="83"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53" presetClass="entr" presetSubtype="16" fill="hold" grpId="0" nodeType="clickEffect">
                                  <p:stCondLst>
                                    <p:cond delay="0"/>
                                  </p:stCondLst>
                                  <p:childTnLst>
                                    <p:set>
                                      <p:cBhvr>
                                        <p:cTn id="87" dur="1" fill="hold">
                                          <p:stCondLst>
                                            <p:cond delay="0"/>
                                          </p:stCondLst>
                                        </p:cTn>
                                        <p:tgtEl>
                                          <p:spTgt spid="17"/>
                                        </p:tgtEl>
                                        <p:attrNameLst>
                                          <p:attrName>style.visibility</p:attrName>
                                        </p:attrNameLst>
                                      </p:cBhvr>
                                      <p:to>
                                        <p:strVal val="visible"/>
                                      </p:to>
                                    </p:set>
                                    <p:anim calcmode="lin" valueType="num">
                                      <p:cBhvr>
                                        <p:cTn id="88" dur="500" fill="hold"/>
                                        <p:tgtEl>
                                          <p:spTgt spid="17"/>
                                        </p:tgtEl>
                                        <p:attrNameLst>
                                          <p:attrName>ppt_w</p:attrName>
                                        </p:attrNameLst>
                                      </p:cBhvr>
                                      <p:tavLst>
                                        <p:tav tm="0">
                                          <p:val>
                                            <p:fltVal val="0"/>
                                          </p:val>
                                        </p:tav>
                                        <p:tav tm="100000">
                                          <p:val>
                                            <p:strVal val="#ppt_w"/>
                                          </p:val>
                                        </p:tav>
                                      </p:tavLst>
                                    </p:anim>
                                    <p:anim calcmode="lin" valueType="num">
                                      <p:cBhvr>
                                        <p:cTn id="89" dur="500" fill="hold"/>
                                        <p:tgtEl>
                                          <p:spTgt spid="17"/>
                                        </p:tgtEl>
                                        <p:attrNameLst>
                                          <p:attrName>ppt_h</p:attrName>
                                        </p:attrNameLst>
                                      </p:cBhvr>
                                      <p:tavLst>
                                        <p:tav tm="0">
                                          <p:val>
                                            <p:fltVal val="0"/>
                                          </p:val>
                                        </p:tav>
                                        <p:tav tm="100000">
                                          <p:val>
                                            <p:strVal val="#ppt_h"/>
                                          </p:val>
                                        </p:tav>
                                      </p:tavLst>
                                    </p:anim>
                                    <p:animEffect transition="in" filter="fade">
                                      <p:cBhvr>
                                        <p:cTn id="90" dur="500"/>
                                        <p:tgtEl>
                                          <p:spTgt spid="17"/>
                                        </p:tgtEl>
                                      </p:cBhvr>
                                    </p:animEffect>
                                  </p:childTnLst>
                                </p:cTn>
                              </p:par>
                            </p:childTnLst>
                          </p:cTn>
                        </p:par>
                      </p:childTnLst>
                    </p:cTn>
                  </p:par>
                  <p:par>
                    <p:cTn id="91" fill="hold">
                      <p:stCondLst>
                        <p:cond delay="indefinite"/>
                      </p:stCondLst>
                      <p:childTnLst>
                        <p:par>
                          <p:cTn id="92" fill="hold">
                            <p:stCondLst>
                              <p:cond delay="0"/>
                            </p:stCondLst>
                            <p:childTnLst>
                              <p:par>
                                <p:cTn id="93" presetID="42" presetClass="entr" presetSubtype="0" fill="hold" nodeType="clickEffect">
                                  <p:stCondLst>
                                    <p:cond delay="0"/>
                                  </p:stCondLst>
                                  <p:childTnLst>
                                    <p:set>
                                      <p:cBhvr>
                                        <p:cTn id="94" dur="1" fill="hold">
                                          <p:stCondLst>
                                            <p:cond delay="0"/>
                                          </p:stCondLst>
                                        </p:cTn>
                                        <p:tgtEl>
                                          <p:spTgt spid="43"/>
                                        </p:tgtEl>
                                        <p:attrNameLst>
                                          <p:attrName>style.visibility</p:attrName>
                                        </p:attrNameLst>
                                      </p:cBhvr>
                                      <p:to>
                                        <p:strVal val="visible"/>
                                      </p:to>
                                    </p:set>
                                    <p:animEffect transition="in" filter="fade">
                                      <p:cBhvr>
                                        <p:cTn id="95" dur="1000"/>
                                        <p:tgtEl>
                                          <p:spTgt spid="43"/>
                                        </p:tgtEl>
                                      </p:cBhvr>
                                    </p:animEffect>
                                    <p:anim calcmode="lin" valueType="num">
                                      <p:cBhvr>
                                        <p:cTn id="96" dur="1000" fill="hold"/>
                                        <p:tgtEl>
                                          <p:spTgt spid="43"/>
                                        </p:tgtEl>
                                        <p:attrNameLst>
                                          <p:attrName>ppt_x</p:attrName>
                                        </p:attrNameLst>
                                      </p:cBhvr>
                                      <p:tavLst>
                                        <p:tav tm="0">
                                          <p:val>
                                            <p:strVal val="#ppt_x"/>
                                          </p:val>
                                        </p:tav>
                                        <p:tav tm="100000">
                                          <p:val>
                                            <p:strVal val="#ppt_x"/>
                                          </p:val>
                                        </p:tav>
                                      </p:tavLst>
                                    </p:anim>
                                    <p:anim calcmode="lin" valueType="num">
                                      <p:cBhvr>
                                        <p:cTn id="97" dur="1000" fill="hold"/>
                                        <p:tgtEl>
                                          <p:spTgt spid="43"/>
                                        </p:tgtEl>
                                        <p:attrNameLst>
                                          <p:attrName>ppt_y</p:attrName>
                                        </p:attrNameLst>
                                      </p:cBhvr>
                                      <p:tavLst>
                                        <p:tav tm="0">
                                          <p:val>
                                            <p:strVal val="#ppt_y+.1"/>
                                          </p:val>
                                        </p:tav>
                                        <p:tav tm="100000">
                                          <p:val>
                                            <p:strVal val="#ppt_y"/>
                                          </p:val>
                                        </p:tav>
                                      </p:tavLst>
                                    </p:anim>
                                  </p:childTnLst>
                                </p:cTn>
                              </p:par>
                              <p:par>
                                <p:cTn id="98" presetID="42" presetClass="entr" presetSubtype="0" fill="hold" nodeType="withEffect">
                                  <p:stCondLst>
                                    <p:cond delay="0"/>
                                  </p:stCondLst>
                                  <p:childTnLst>
                                    <p:set>
                                      <p:cBhvr>
                                        <p:cTn id="99" dur="1" fill="hold">
                                          <p:stCondLst>
                                            <p:cond delay="0"/>
                                          </p:stCondLst>
                                        </p:cTn>
                                        <p:tgtEl>
                                          <p:spTgt spid="55"/>
                                        </p:tgtEl>
                                        <p:attrNameLst>
                                          <p:attrName>style.visibility</p:attrName>
                                        </p:attrNameLst>
                                      </p:cBhvr>
                                      <p:to>
                                        <p:strVal val="visible"/>
                                      </p:to>
                                    </p:set>
                                    <p:animEffect transition="in" filter="fade">
                                      <p:cBhvr>
                                        <p:cTn id="100" dur="1000"/>
                                        <p:tgtEl>
                                          <p:spTgt spid="55"/>
                                        </p:tgtEl>
                                      </p:cBhvr>
                                    </p:animEffect>
                                    <p:anim calcmode="lin" valueType="num">
                                      <p:cBhvr>
                                        <p:cTn id="101" dur="1000" fill="hold"/>
                                        <p:tgtEl>
                                          <p:spTgt spid="55"/>
                                        </p:tgtEl>
                                        <p:attrNameLst>
                                          <p:attrName>ppt_x</p:attrName>
                                        </p:attrNameLst>
                                      </p:cBhvr>
                                      <p:tavLst>
                                        <p:tav tm="0">
                                          <p:val>
                                            <p:strVal val="#ppt_x"/>
                                          </p:val>
                                        </p:tav>
                                        <p:tav tm="100000">
                                          <p:val>
                                            <p:strVal val="#ppt_x"/>
                                          </p:val>
                                        </p:tav>
                                      </p:tavLst>
                                    </p:anim>
                                    <p:anim calcmode="lin" valueType="num">
                                      <p:cBhvr>
                                        <p:cTn id="102"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4" grpId="0" bldLvl="0" animBg="1"/>
      <p:bldP spid="15" grpId="0" bldLvl="0" animBg="1"/>
      <p:bldP spid="16" grpId="0" bldLvl="0" animBg="1"/>
      <p:bldP spid="17"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822190" y="412750"/>
            <a:ext cx="3105150" cy="679450"/>
            <a:chOff x="3279" y="4178"/>
            <a:chExt cx="4890" cy="1070"/>
          </a:xfrm>
        </p:grpSpPr>
        <p:sp>
          <p:nvSpPr>
            <p:cNvPr id="6" name="文本框 5"/>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9" name="文本框 8"/>
            <p:cNvSpPr txBox="1"/>
            <p:nvPr/>
          </p:nvSpPr>
          <p:spPr>
            <a:xfrm>
              <a:off x="3279" y="4741"/>
              <a:ext cx="4890" cy="507"/>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grpSp>
        <p:nvGrpSpPr>
          <p:cNvPr id="27" name="组合 26"/>
          <p:cNvGrpSpPr/>
          <p:nvPr/>
        </p:nvGrpSpPr>
        <p:grpSpPr>
          <a:xfrm>
            <a:off x="1314191" y="1765362"/>
            <a:ext cx="2097591" cy="2097591"/>
            <a:chOff x="1333319" y="1619441"/>
            <a:chExt cx="2097591" cy="2097591"/>
          </a:xfrm>
        </p:grpSpPr>
        <p:grpSp>
          <p:nvGrpSpPr>
            <p:cNvPr id="28" name="组合 27"/>
            <p:cNvGrpSpPr/>
            <p:nvPr/>
          </p:nvGrpSpPr>
          <p:grpSpPr>
            <a:xfrm>
              <a:off x="1333319" y="1619441"/>
              <a:ext cx="2097591" cy="2097591"/>
              <a:chOff x="1766094" y="2627734"/>
              <a:chExt cx="2610644" cy="2610644"/>
            </a:xfrm>
          </p:grpSpPr>
          <p:sp>
            <p:nvSpPr>
              <p:cNvPr id="30" name="椭圆 29"/>
              <p:cNvSpPr/>
              <p:nvPr/>
            </p:nvSpPr>
            <p:spPr>
              <a:xfrm>
                <a:off x="1766094" y="2627734"/>
                <a:ext cx="2610644" cy="2610644"/>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cs typeface="+mn-ea"/>
                  <a:sym typeface="+mn-lt"/>
                </a:endParaRPr>
              </a:p>
            </p:txBody>
          </p:sp>
          <p:sp>
            <p:nvSpPr>
              <p:cNvPr id="10" name="任意多边形 15"/>
              <p:cNvSpPr/>
              <p:nvPr/>
            </p:nvSpPr>
            <p:spPr>
              <a:xfrm>
                <a:off x="1856582" y="2718222"/>
                <a:ext cx="2429668" cy="2429668"/>
              </a:xfrm>
              <a:custGeom>
                <a:avLst/>
                <a:gdLst>
                  <a:gd name="connsiteX0" fmla="*/ 1214834 w 2429668"/>
                  <a:gd name="connsiteY0" fmla="*/ 235897 h 2429668"/>
                  <a:gd name="connsiteX1" fmla="*/ 235897 w 2429668"/>
                  <a:gd name="connsiteY1" fmla="*/ 1214834 h 2429668"/>
                  <a:gd name="connsiteX2" fmla="*/ 1214834 w 2429668"/>
                  <a:gd name="connsiteY2" fmla="*/ 2193771 h 2429668"/>
                  <a:gd name="connsiteX3" fmla="*/ 2193771 w 2429668"/>
                  <a:gd name="connsiteY3" fmla="*/ 1214834 h 2429668"/>
                  <a:gd name="connsiteX4" fmla="*/ 1214834 w 2429668"/>
                  <a:gd name="connsiteY4" fmla="*/ 235897 h 2429668"/>
                  <a:gd name="connsiteX5" fmla="*/ 1214834 w 2429668"/>
                  <a:gd name="connsiteY5" fmla="*/ 0 h 2429668"/>
                  <a:gd name="connsiteX6" fmla="*/ 2429668 w 2429668"/>
                  <a:gd name="connsiteY6" fmla="*/ 1214834 h 2429668"/>
                  <a:gd name="connsiteX7" fmla="*/ 1214834 w 2429668"/>
                  <a:gd name="connsiteY7" fmla="*/ 2429668 h 2429668"/>
                  <a:gd name="connsiteX8" fmla="*/ 0 w 2429668"/>
                  <a:gd name="connsiteY8" fmla="*/ 1214834 h 2429668"/>
                  <a:gd name="connsiteX9" fmla="*/ 1214834 w 2429668"/>
                  <a:gd name="connsiteY9" fmla="*/ 0 h 242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29668" h="2429668">
                    <a:moveTo>
                      <a:pt x="1214834" y="235897"/>
                    </a:moveTo>
                    <a:cubicBezTo>
                      <a:pt x="674182" y="235897"/>
                      <a:pt x="235897" y="674182"/>
                      <a:pt x="235897" y="1214834"/>
                    </a:cubicBezTo>
                    <a:cubicBezTo>
                      <a:pt x="235897" y="1755486"/>
                      <a:pt x="674182" y="2193771"/>
                      <a:pt x="1214834" y="2193771"/>
                    </a:cubicBezTo>
                    <a:cubicBezTo>
                      <a:pt x="1755486" y="2193771"/>
                      <a:pt x="2193771" y="1755486"/>
                      <a:pt x="2193771" y="1214834"/>
                    </a:cubicBezTo>
                    <a:cubicBezTo>
                      <a:pt x="2193771" y="674182"/>
                      <a:pt x="1755486" y="235897"/>
                      <a:pt x="1214834" y="235897"/>
                    </a:cubicBezTo>
                    <a:close/>
                    <a:moveTo>
                      <a:pt x="1214834" y="0"/>
                    </a:moveTo>
                    <a:cubicBezTo>
                      <a:pt x="1885768" y="0"/>
                      <a:pt x="2429668" y="543900"/>
                      <a:pt x="2429668" y="1214834"/>
                    </a:cubicBezTo>
                    <a:cubicBezTo>
                      <a:pt x="2429668" y="1885768"/>
                      <a:pt x="1885768" y="2429668"/>
                      <a:pt x="1214834" y="2429668"/>
                    </a:cubicBezTo>
                    <a:cubicBezTo>
                      <a:pt x="543900" y="2429668"/>
                      <a:pt x="0" y="1885768"/>
                      <a:pt x="0" y="1214834"/>
                    </a:cubicBezTo>
                    <a:cubicBezTo>
                      <a:pt x="0" y="543900"/>
                      <a:pt x="543900" y="0"/>
                      <a:pt x="1214834"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cs typeface="+mn-ea"/>
                  <a:sym typeface="+mn-lt"/>
                </a:endParaRPr>
              </a:p>
            </p:txBody>
          </p:sp>
        </p:grpSp>
        <p:sp>
          <p:nvSpPr>
            <p:cNvPr id="29" name="TextBox 30"/>
            <p:cNvSpPr txBox="1"/>
            <p:nvPr/>
          </p:nvSpPr>
          <p:spPr>
            <a:xfrm>
              <a:off x="1846734" y="2330296"/>
              <a:ext cx="1237284" cy="738664"/>
            </a:xfrm>
            <a:prstGeom prst="rect">
              <a:avLst/>
            </a:prstGeom>
            <a:noFill/>
          </p:spPr>
          <p:txBody>
            <a:bodyPr wrap="square" lIns="0" tIns="0" rIns="0" bIns="0" rtlCol="0">
              <a:spAutoFit/>
            </a:bodyPr>
            <a:lstStyle/>
            <a:p>
              <a:r>
                <a:rPr lang="en-US" altLang="zh-CN" sz="4800" spc="300" dirty="0">
                  <a:solidFill>
                    <a:schemeClr val="tx1">
                      <a:lumMod val="85000"/>
                      <a:lumOff val="15000"/>
                    </a:schemeClr>
                  </a:solidFill>
                  <a:cs typeface="+mn-ea"/>
                  <a:sym typeface="+mn-lt"/>
                </a:rPr>
                <a:t>80</a:t>
              </a:r>
              <a:r>
                <a:rPr lang="en-US" altLang="zh-CN" sz="2800" spc="300" dirty="0">
                  <a:solidFill>
                    <a:schemeClr val="tx1">
                      <a:lumMod val="85000"/>
                      <a:lumOff val="15000"/>
                    </a:schemeClr>
                  </a:solidFill>
                  <a:cs typeface="+mn-ea"/>
                  <a:sym typeface="+mn-lt"/>
                </a:rPr>
                <a:t>%</a:t>
              </a:r>
            </a:p>
          </p:txBody>
        </p:sp>
        <p:grpSp>
          <p:nvGrpSpPr>
            <p:cNvPr id="11" name="组合 10"/>
            <p:cNvGrpSpPr/>
            <p:nvPr/>
          </p:nvGrpSpPr>
          <p:grpSpPr>
            <a:xfrm>
              <a:off x="1333319" y="1619441"/>
              <a:ext cx="2097591" cy="2097591"/>
              <a:chOff x="1766094" y="2627734"/>
              <a:chExt cx="2610644" cy="2610644"/>
            </a:xfrm>
          </p:grpSpPr>
          <p:sp>
            <p:nvSpPr>
              <p:cNvPr id="33" name="弧形 32"/>
              <p:cNvSpPr/>
              <p:nvPr/>
            </p:nvSpPr>
            <p:spPr>
              <a:xfrm>
                <a:off x="1899730" y="2790612"/>
                <a:ext cx="2284888" cy="2284888"/>
              </a:xfrm>
              <a:prstGeom prst="arc">
                <a:avLst>
                  <a:gd name="adj1" fmla="val 16200000"/>
                  <a:gd name="adj2" fmla="val 12263988"/>
                </a:avLst>
              </a:prstGeom>
              <a:ln w="330200">
                <a:solidFill>
                  <a:srgbClr val="CCAEA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solidFill>
                    <a:schemeClr val="tx1">
                      <a:lumMod val="85000"/>
                      <a:lumOff val="15000"/>
                    </a:schemeClr>
                  </a:solidFill>
                  <a:cs typeface="+mn-ea"/>
                  <a:sym typeface="+mn-lt"/>
                </a:endParaRPr>
              </a:p>
            </p:txBody>
          </p:sp>
          <p:sp>
            <p:nvSpPr>
              <p:cNvPr id="12" name="椭圆 11"/>
              <p:cNvSpPr/>
              <p:nvPr/>
            </p:nvSpPr>
            <p:spPr>
              <a:xfrm>
                <a:off x="1766094" y="2627734"/>
                <a:ext cx="2610644" cy="2610644"/>
              </a:xfrm>
              <a:prstGeom prst="ellipse">
                <a:avLst/>
              </a:prstGeom>
              <a:noFill/>
              <a:ln w="3175">
                <a:solidFill>
                  <a:srgbClr val="CCAEA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cs typeface="+mn-ea"/>
                  <a:sym typeface="+mn-lt"/>
                </a:endParaRPr>
              </a:p>
            </p:txBody>
          </p:sp>
        </p:grpSp>
      </p:grpSp>
      <p:grpSp>
        <p:nvGrpSpPr>
          <p:cNvPr id="13" name="组合 12"/>
          <p:cNvGrpSpPr/>
          <p:nvPr/>
        </p:nvGrpSpPr>
        <p:grpSpPr>
          <a:xfrm>
            <a:off x="5047204" y="1765196"/>
            <a:ext cx="2097591" cy="2097591"/>
            <a:chOff x="1333319" y="1619441"/>
            <a:chExt cx="2097591" cy="2097591"/>
          </a:xfrm>
        </p:grpSpPr>
        <p:grpSp>
          <p:nvGrpSpPr>
            <p:cNvPr id="36" name="组合 35"/>
            <p:cNvGrpSpPr/>
            <p:nvPr/>
          </p:nvGrpSpPr>
          <p:grpSpPr>
            <a:xfrm>
              <a:off x="1333319" y="1619441"/>
              <a:ext cx="2097591" cy="2097591"/>
              <a:chOff x="1766094" y="2627734"/>
              <a:chExt cx="2610644" cy="2610644"/>
            </a:xfrm>
          </p:grpSpPr>
          <p:sp>
            <p:nvSpPr>
              <p:cNvPr id="49" name="椭圆 48"/>
              <p:cNvSpPr/>
              <p:nvPr/>
            </p:nvSpPr>
            <p:spPr>
              <a:xfrm>
                <a:off x="1766094" y="2627734"/>
                <a:ext cx="2610644" cy="2610644"/>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cs typeface="+mn-ea"/>
                  <a:sym typeface="+mn-lt"/>
                </a:endParaRPr>
              </a:p>
            </p:txBody>
          </p:sp>
          <p:sp>
            <p:nvSpPr>
              <p:cNvPr id="50" name="任意多边形 26"/>
              <p:cNvSpPr/>
              <p:nvPr/>
            </p:nvSpPr>
            <p:spPr>
              <a:xfrm>
                <a:off x="1856582" y="2718222"/>
                <a:ext cx="2429668" cy="2429668"/>
              </a:xfrm>
              <a:custGeom>
                <a:avLst/>
                <a:gdLst>
                  <a:gd name="connsiteX0" fmla="*/ 1214834 w 2429668"/>
                  <a:gd name="connsiteY0" fmla="*/ 235897 h 2429668"/>
                  <a:gd name="connsiteX1" fmla="*/ 235897 w 2429668"/>
                  <a:gd name="connsiteY1" fmla="*/ 1214834 h 2429668"/>
                  <a:gd name="connsiteX2" fmla="*/ 1214834 w 2429668"/>
                  <a:gd name="connsiteY2" fmla="*/ 2193771 h 2429668"/>
                  <a:gd name="connsiteX3" fmla="*/ 2193771 w 2429668"/>
                  <a:gd name="connsiteY3" fmla="*/ 1214834 h 2429668"/>
                  <a:gd name="connsiteX4" fmla="*/ 1214834 w 2429668"/>
                  <a:gd name="connsiteY4" fmla="*/ 235897 h 2429668"/>
                  <a:gd name="connsiteX5" fmla="*/ 1214834 w 2429668"/>
                  <a:gd name="connsiteY5" fmla="*/ 0 h 2429668"/>
                  <a:gd name="connsiteX6" fmla="*/ 2429668 w 2429668"/>
                  <a:gd name="connsiteY6" fmla="*/ 1214834 h 2429668"/>
                  <a:gd name="connsiteX7" fmla="*/ 1214834 w 2429668"/>
                  <a:gd name="connsiteY7" fmla="*/ 2429668 h 2429668"/>
                  <a:gd name="connsiteX8" fmla="*/ 0 w 2429668"/>
                  <a:gd name="connsiteY8" fmla="*/ 1214834 h 2429668"/>
                  <a:gd name="connsiteX9" fmla="*/ 1214834 w 2429668"/>
                  <a:gd name="connsiteY9" fmla="*/ 0 h 242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29668" h="2429668">
                    <a:moveTo>
                      <a:pt x="1214834" y="235897"/>
                    </a:moveTo>
                    <a:cubicBezTo>
                      <a:pt x="674182" y="235897"/>
                      <a:pt x="235897" y="674182"/>
                      <a:pt x="235897" y="1214834"/>
                    </a:cubicBezTo>
                    <a:cubicBezTo>
                      <a:pt x="235897" y="1755486"/>
                      <a:pt x="674182" y="2193771"/>
                      <a:pt x="1214834" y="2193771"/>
                    </a:cubicBezTo>
                    <a:cubicBezTo>
                      <a:pt x="1755486" y="2193771"/>
                      <a:pt x="2193771" y="1755486"/>
                      <a:pt x="2193771" y="1214834"/>
                    </a:cubicBezTo>
                    <a:cubicBezTo>
                      <a:pt x="2193771" y="674182"/>
                      <a:pt x="1755486" y="235897"/>
                      <a:pt x="1214834" y="235897"/>
                    </a:cubicBezTo>
                    <a:close/>
                    <a:moveTo>
                      <a:pt x="1214834" y="0"/>
                    </a:moveTo>
                    <a:cubicBezTo>
                      <a:pt x="1885768" y="0"/>
                      <a:pt x="2429668" y="543900"/>
                      <a:pt x="2429668" y="1214834"/>
                    </a:cubicBezTo>
                    <a:cubicBezTo>
                      <a:pt x="2429668" y="1885768"/>
                      <a:pt x="1885768" y="2429668"/>
                      <a:pt x="1214834" y="2429668"/>
                    </a:cubicBezTo>
                    <a:cubicBezTo>
                      <a:pt x="543900" y="2429668"/>
                      <a:pt x="0" y="1885768"/>
                      <a:pt x="0" y="1214834"/>
                    </a:cubicBezTo>
                    <a:cubicBezTo>
                      <a:pt x="0" y="543900"/>
                      <a:pt x="543900" y="0"/>
                      <a:pt x="1214834"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cs typeface="+mn-ea"/>
                  <a:sym typeface="+mn-lt"/>
                </a:endParaRPr>
              </a:p>
            </p:txBody>
          </p:sp>
        </p:grpSp>
        <p:sp>
          <p:nvSpPr>
            <p:cNvPr id="51" name="TextBox 30"/>
            <p:cNvSpPr txBox="1"/>
            <p:nvPr/>
          </p:nvSpPr>
          <p:spPr>
            <a:xfrm>
              <a:off x="1846734" y="2330296"/>
              <a:ext cx="1237284" cy="738664"/>
            </a:xfrm>
            <a:prstGeom prst="rect">
              <a:avLst/>
            </a:prstGeom>
            <a:noFill/>
          </p:spPr>
          <p:txBody>
            <a:bodyPr wrap="square" lIns="0" tIns="0" rIns="0" bIns="0" rtlCol="0">
              <a:spAutoFit/>
            </a:bodyPr>
            <a:lstStyle/>
            <a:p>
              <a:r>
                <a:rPr lang="en-US" altLang="zh-CN" sz="4800" spc="300" dirty="0">
                  <a:solidFill>
                    <a:schemeClr val="tx1">
                      <a:lumMod val="85000"/>
                      <a:lumOff val="15000"/>
                    </a:schemeClr>
                  </a:solidFill>
                  <a:cs typeface="+mn-ea"/>
                  <a:sym typeface="+mn-lt"/>
                </a:rPr>
                <a:t>90</a:t>
              </a:r>
              <a:r>
                <a:rPr lang="en-US" altLang="zh-CN" sz="2800" spc="300" dirty="0">
                  <a:solidFill>
                    <a:schemeClr val="tx1">
                      <a:lumMod val="85000"/>
                      <a:lumOff val="15000"/>
                    </a:schemeClr>
                  </a:solidFill>
                  <a:cs typeface="+mn-ea"/>
                  <a:sym typeface="+mn-lt"/>
                </a:rPr>
                <a:t>%</a:t>
              </a:r>
            </a:p>
          </p:txBody>
        </p:sp>
        <p:grpSp>
          <p:nvGrpSpPr>
            <p:cNvPr id="52" name="组合 51"/>
            <p:cNvGrpSpPr/>
            <p:nvPr/>
          </p:nvGrpSpPr>
          <p:grpSpPr>
            <a:xfrm>
              <a:off x="1333319" y="1619441"/>
              <a:ext cx="2097591" cy="2097591"/>
              <a:chOff x="1766094" y="2627734"/>
              <a:chExt cx="2610644" cy="2610644"/>
            </a:xfrm>
          </p:grpSpPr>
          <p:sp>
            <p:nvSpPr>
              <p:cNvPr id="53" name="弧形 52"/>
              <p:cNvSpPr/>
              <p:nvPr/>
            </p:nvSpPr>
            <p:spPr>
              <a:xfrm>
                <a:off x="1928972" y="2790612"/>
                <a:ext cx="2284888" cy="2284888"/>
              </a:xfrm>
              <a:prstGeom prst="arc">
                <a:avLst>
                  <a:gd name="adj1" fmla="val 16200000"/>
                  <a:gd name="adj2" fmla="val 14072665"/>
                </a:avLst>
              </a:prstGeom>
              <a:ln w="330200">
                <a:solidFill>
                  <a:srgbClr val="D9CFC7"/>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solidFill>
                    <a:schemeClr val="tx1">
                      <a:lumMod val="85000"/>
                      <a:lumOff val="15000"/>
                    </a:schemeClr>
                  </a:solidFill>
                  <a:cs typeface="+mn-ea"/>
                  <a:sym typeface="+mn-lt"/>
                </a:endParaRPr>
              </a:p>
            </p:txBody>
          </p:sp>
          <p:sp>
            <p:nvSpPr>
              <p:cNvPr id="54" name="椭圆 53"/>
              <p:cNvSpPr/>
              <p:nvPr/>
            </p:nvSpPr>
            <p:spPr>
              <a:xfrm>
                <a:off x="1766094" y="2627734"/>
                <a:ext cx="2610644" cy="2610644"/>
              </a:xfrm>
              <a:prstGeom prst="ellipse">
                <a:avLst/>
              </a:prstGeom>
              <a:noFill/>
              <a:ln w="3175">
                <a:solidFill>
                  <a:srgbClr val="D9CFC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cs typeface="+mn-ea"/>
                  <a:sym typeface="+mn-lt"/>
                </a:endParaRPr>
              </a:p>
            </p:txBody>
          </p:sp>
        </p:grpSp>
      </p:grpSp>
      <p:grpSp>
        <p:nvGrpSpPr>
          <p:cNvPr id="55" name="组合 54"/>
          <p:cNvGrpSpPr/>
          <p:nvPr/>
        </p:nvGrpSpPr>
        <p:grpSpPr>
          <a:xfrm>
            <a:off x="8947493" y="1764561"/>
            <a:ext cx="2097591" cy="2097591"/>
            <a:chOff x="1333319" y="1619441"/>
            <a:chExt cx="2097591" cy="2097591"/>
          </a:xfrm>
        </p:grpSpPr>
        <p:grpSp>
          <p:nvGrpSpPr>
            <p:cNvPr id="56" name="组合 55"/>
            <p:cNvGrpSpPr/>
            <p:nvPr/>
          </p:nvGrpSpPr>
          <p:grpSpPr>
            <a:xfrm>
              <a:off x="1333319" y="1619441"/>
              <a:ext cx="2097591" cy="2097591"/>
              <a:chOff x="1766094" y="2627734"/>
              <a:chExt cx="2610644" cy="2610644"/>
            </a:xfrm>
          </p:grpSpPr>
          <p:sp>
            <p:nvSpPr>
              <p:cNvPr id="57" name="椭圆 56"/>
              <p:cNvSpPr/>
              <p:nvPr/>
            </p:nvSpPr>
            <p:spPr>
              <a:xfrm>
                <a:off x="1766094" y="2627734"/>
                <a:ext cx="2610644" cy="2610644"/>
              </a:xfrm>
              <a:prstGeom prst="ellipse">
                <a:avLst/>
              </a:prstGeom>
              <a:noFill/>
              <a:ln w="127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cs typeface="+mn-ea"/>
                  <a:sym typeface="+mn-lt"/>
                </a:endParaRPr>
              </a:p>
            </p:txBody>
          </p:sp>
          <p:sp>
            <p:nvSpPr>
              <p:cNvPr id="58" name="任意多边形 37"/>
              <p:cNvSpPr/>
              <p:nvPr/>
            </p:nvSpPr>
            <p:spPr>
              <a:xfrm>
                <a:off x="1856582" y="2718222"/>
                <a:ext cx="2429668" cy="2429668"/>
              </a:xfrm>
              <a:custGeom>
                <a:avLst/>
                <a:gdLst>
                  <a:gd name="connsiteX0" fmla="*/ 1214834 w 2429668"/>
                  <a:gd name="connsiteY0" fmla="*/ 235897 h 2429668"/>
                  <a:gd name="connsiteX1" fmla="*/ 235897 w 2429668"/>
                  <a:gd name="connsiteY1" fmla="*/ 1214834 h 2429668"/>
                  <a:gd name="connsiteX2" fmla="*/ 1214834 w 2429668"/>
                  <a:gd name="connsiteY2" fmla="*/ 2193771 h 2429668"/>
                  <a:gd name="connsiteX3" fmla="*/ 2193771 w 2429668"/>
                  <a:gd name="connsiteY3" fmla="*/ 1214834 h 2429668"/>
                  <a:gd name="connsiteX4" fmla="*/ 1214834 w 2429668"/>
                  <a:gd name="connsiteY4" fmla="*/ 235897 h 2429668"/>
                  <a:gd name="connsiteX5" fmla="*/ 1214834 w 2429668"/>
                  <a:gd name="connsiteY5" fmla="*/ 0 h 2429668"/>
                  <a:gd name="connsiteX6" fmla="*/ 2429668 w 2429668"/>
                  <a:gd name="connsiteY6" fmla="*/ 1214834 h 2429668"/>
                  <a:gd name="connsiteX7" fmla="*/ 1214834 w 2429668"/>
                  <a:gd name="connsiteY7" fmla="*/ 2429668 h 2429668"/>
                  <a:gd name="connsiteX8" fmla="*/ 0 w 2429668"/>
                  <a:gd name="connsiteY8" fmla="*/ 1214834 h 2429668"/>
                  <a:gd name="connsiteX9" fmla="*/ 1214834 w 2429668"/>
                  <a:gd name="connsiteY9" fmla="*/ 0 h 242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29668" h="2429668">
                    <a:moveTo>
                      <a:pt x="1214834" y="235897"/>
                    </a:moveTo>
                    <a:cubicBezTo>
                      <a:pt x="674182" y="235897"/>
                      <a:pt x="235897" y="674182"/>
                      <a:pt x="235897" y="1214834"/>
                    </a:cubicBezTo>
                    <a:cubicBezTo>
                      <a:pt x="235897" y="1755486"/>
                      <a:pt x="674182" y="2193771"/>
                      <a:pt x="1214834" y="2193771"/>
                    </a:cubicBezTo>
                    <a:cubicBezTo>
                      <a:pt x="1755486" y="2193771"/>
                      <a:pt x="2193771" y="1755486"/>
                      <a:pt x="2193771" y="1214834"/>
                    </a:cubicBezTo>
                    <a:cubicBezTo>
                      <a:pt x="2193771" y="674182"/>
                      <a:pt x="1755486" y="235897"/>
                      <a:pt x="1214834" y="235897"/>
                    </a:cubicBezTo>
                    <a:close/>
                    <a:moveTo>
                      <a:pt x="1214834" y="0"/>
                    </a:moveTo>
                    <a:cubicBezTo>
                      <a:pt x="1885768" y="0"/>
                      <a:pt x="2429668" y="543900"/>
                      <a:pt x="2429668" y="1214834"/>
                    </a:cubicBezTo>
                    <a:cubicBezTo>
                      <a:pt x="2429668" y="1885768"/>
                      <a:pt x="1885768" y="2429668"/>
                      <a:pt x="1214834" y="2429668"/>
                    </a:cubicBezTo>
                    <a:cubicBezTo>
                      <a:pt x="543900" y="2429668"/>
                      <a:pt x="0" y="1885768"/>
                      <a:pt x="0" y="1214834"/>
                    </a:cubicBezTo>
                    <a:cubicBezTo>
                      <a:pt x="0" y="543900"/>
                      <a:pt x="543900" y="0"/>
                      <a:pt x="1214834" y="0"/>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cs typeface="+mn-ea"/>
                  <a:sym typeface="+mn-lt"/>
                </a:endParaRPr>
              </a:p>
            </p:txBody>
          </p:sp>
        </p:grpSp>
        <p:sp>
          <p:nvSpPr>
            <p:cNvPr id="59" name="TextBox 30"/>
            <p:cNvSpPr txBox="1"/>
            <p:nvPr/>
          </p:nvSpPr>
          <p:spPr>
            <a:xfrm>
              <a:off x="1846734" y="2330296"/>
              <a:ext cx="1237284" cy="738664"/>
            </a:xfrm>
            <a:prstGeom prst="rect">
              <a:avLst/>
            </a:prstGeom>
            <a:noFill/>
          </p:spPr>
          <p:txBody>
            <a:bodyPr wrap="square" lIns="0" tIns="0" rIns="0" bIns="0" rtlCol="0">
              <a:spAutoFit/>
            </a:bodyPr>
            <a:lstStyle/>
            <a:p>
              <a:r>
                <a:rPr lang="en-US" altLang="zh-CN" sz="4800" spc="300" dirty="0">
                  <a:solidFill>
                    <a:schemeClr val="tx1">
                      <a:lumMod val="85000"/>
                      <a:lumOff val="15000"/>
                    </a:schemeClr>
                  </a:solidFill>
                  <a:cs typeface="+mn-ea"/>
                  <a:sym typeface="+mn-lt"/>
                </a:rPr>
                <a:t>85</a:t>
              </a:r>
              <a:r>
                <a:rPr lang="en-US" altLang="zh-CN" sz="2800" spc="300" dirty="0">
                  <a:solidFill>
                    <a:schemeClr val="tx1">
                      <a:lumMod val="85000"/>
                      <a:lumOff val="15000"/>
                    </a:schemeClr>
                  </a:solidFill>
                  <a:cs typeface="+mn-ea"/>
                  <a:sym typeface="+mn-lt"/>
                </a:rPr>
                <a:t>%</a:t>
              </a:r>
            </a:p>
          </p:txBody>
        </p:sp>
        <p:grpSp>
          <p:nvGrpSpPr>
            <p:cNvPr id="60" name="组合 59"/>
            <p:cNvGrpSpPr/>
            <p:nvPr/>
          </p:nvGrpSpPr>
          <p:grpSpPr>
            <a:xfrm>
              <a:off x="1333319" y="1619441"/>
              <a:ext cx="2097591" cy="2097591"/>
              <a:chOff x="1766094" y="2627734"/>
              <a:chExt cx="2610644" cy="2610644"/>
            </a:xfrm>
          </p:grpSpPr>
          <p:sp>
            <p:nvSpPr>
              <p:cNvPr id="61" name="弧形 60"/>
              <p:cNvSpPr/>
              <p:nvPr/>
            </p:nvSpPr>
            <p:spPr>
              <a:xfrm>
                <a:off x="1928972" y="2789822"/>
                <a:ext cx="2284888" cy="2284888"/>
              </a:xfrm>
              <a:prstGeom prst="arc">
                <a:avLst>
                  <a:gd name="adj1" fmla="val 16200000"/>
                  <a:gd name="adj2" fmla="val 13171627"/>
                </a:avLst>
              </a:prstGeom>
              <a:ln w="330200">
                <a:solidFill>
                  <a:srgbClr val="989BA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solidFill>
                    <a:schemeClr val="tx1">
                      <a:lumMod val="85000"/>
                      <a:lumOff val="15000"/>
                    </a:schemeClr>
                  </a:solidFill>
                  <a:cs typeface="+mn-ea"/>
                  <a:sym typeface="+mn-lt"/>
                </a:endParaRPr>
              </a:p>
            </p:txBody>
          </p:sp>
          <p:sp>
            <p:nvSpPr>
              <p:cNvPr id="62" name="椭圆 61"/>
              <p:cNvSpPr/>
              <p:nvPr/>
            </p:nvSpPr>
            <p:spPr>
              <a:xfrm>
                <a:off x="1766094" y="2627734"/>
                <a:ext cx="2610644" cy="2610644"/>
              </a:xfrm>
              <a:prstGeom prst="ellipse">
                <a:avLst/>
              </a:prstGeom>
              <a:noFill/>
              <a:ln w="3175">
                <a:solidFill>
                  <a:srgbClr val="989B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85000"/>
                      <a:lumOff val="15000"/>
                    </a:schemeClr>
                  </a:solidFill>
                  <a:cs typeface="+mn-ea"/>
                  <a:sym typeface="+mn-lt"/>
                </a:endParaRPr>
              </a:p>
            </p:txBody>
          </p:sp>
        </p:grpSp>
      </p:grpSp>
      <p:sp>
        <p:nvSpPr>
          <p:cNvPr id="63" name="文本框 9"/>
          <p:cNvSpPr txBox="1"/>
          <p:nvPr/>
        </p:nvSpPr>
        <p:spPr>
          <a:xfrm>
            <a:off x="1422034" y="4384963"/>
            <a:ext cx="1881904" cy="489878"/>
          </a:xfrm>
          <a:prstGeom prst="rect">
            <a:avLst/>
          </a:prstGeom>
          <a:noFill/>
        </p:spPr>
        <p:txBody>
          <a:bodyPr wrap="square" rtlCol="0">
            <a:spAutoFit/>
          </a:bodyPr>
          <a:lstStyle/>
          <a:p>
            <a:pPr algn="dist">
              <a:lnSpc>
                <a:spcPct val="150000"/>
              </a:lnSpc>
            </a:pPr>
            <a:r>
              <a:rPr lang="zh-CN" altLang="en-US" sz="2000" dirty="0">
                <a:solidFill>
                  <a:schemeClr val="tx1">
                    <a:lumMod val="85000"/>
                    <a:lumOff val="15000"/>
                  </a:schemeClr>
                </a:solidFill>
                <a:cs typeface="+mn-ea"/>
                <a:sym typeface="+mn-lt"/>
              </a:rPr>
              <a:t>关键字</a:t>
            </a:r>
          </a:p>
        </p:txBody>
      </p:sp>
      <p:sp>
        <p:nvSpPr>
          <p:cNvPr id="64" name="Rectangle 5"/>
          <p:cNvSpPr/>
          <p:nvPr/>
        </p:nvSpPr>
        <p:spPr bwMode="auto">
          <a:xfrm>
            <a:off x="971525" y="4911155"/>
            <a:ext cx="2782922" cy="440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150000"/>
              </a:lnSpc>
              <a:spcBef>
                <a:spcPct val="0"/>
              </a:spcBef>
              <a:spcAft>
                <a:spcPct val="0"/>
              </a:spcAft>
            </a:pPr>
            <a:r>
              <a:rPr lang="zh-CN" altLang="en-US" sz="1050" dirty="0">
                <a:solidFill>
                  <a:schemeClr val="tx1">
                    <a:lumMod val="85000"/>
                    <a:lumOff val="15000"/>
                  </a:schemeClr>
                </a:solidFill>
                <a:cs typeface="+mn-ea"/>
                <a:sym typeface="+mn-lt"/>
              </a:rPr>
              <a:t>此处添加详细文本描述，建议与标题相关并符合整体语言风格，语言描述尽量简洁生动。尽量将每页幻灯片的字数</a:t>
            </a:r>
            <a:r>
              <a:rPr lang="en-US" altLang="zh-CN" sz="1050" dirty="0">
                <a:solidFill>
                  <a:schemeClr val="tx1">
                    <a:lumMod val="85000"/>
                    <a:lumOff val="15000"/>
                  </a:schemeClr>
                </a:solidFill>
                <a:cs typeface="+mn-ea"/>
                <a:sym typeface="+mn-lt"/>
              </a:rPr>
              <a:t>00</a:t>
            </a:r>
            <a:r>
              <a:rPr lang="zh-CN" altLang="en-US" sz="1050" dirty="0">
                <a:solidFill>
                  <a:schemeClr val="tx1">
                    <a:lumMod val="85000"/>
                    <a:lumOff val="15000"/>
                  </a:schemeClr>
                </a:solidFill>
                <a:cs typeface="+mn-ea"/>
                <a:sym typeface="+mn-lt"/>
              </a:rPr>
              <a:t>字以内，</a:t>
            </a:r>
          </a:p>
        </p:txBody>
      </p:sp>
      <p:sp>
        <p:nvSpPr>
          <p:cNvPr id="65" name="文本框 9"/>
          <p:cNvSpPr txBox="1"/>
          <p:nvPr/>
        </p:nvSpPr>
        <p:spPr>
          <a:xfrm>
            <a:off x="5155048" y="4361344"/>
            <a:ext cx="1881904" cy="489878"/>
          </a:xfrm>
          <a:prstGeom prst="rect">
            <a:avLst/>
          </a:prstGeom>
          <a:noFill/>
        </p:spPr>
        <p:txBody>
          <a:bodyPr wrap="square" rtlCol="0">
            <a:spAutoFit/>
          </a:bodyPr>
          <a:lstStyle/>
          <a:p>
            <a:pPr algn="dist">
              <a:lnSpc>
                <a:spcPct val="150000"/>
              </a:lnSpc>
            </a:pPr>
            <a:r>
              <a:rPr lang="zh-CN" altLang="en-US" sz="2000" dirty="0">
                <a:solidFill>
                  <a:schemeClr val="tx1">
                    <a:lumMod val="85000"/>
                    <a:lumOff val="15000"/>
                  </a:schemeClr>
                </a:solidFill>
                <a:cs typeface="+mn-ea"/>
                <a:sym typeface="+mn-lt"/>
              </a:rPr>
              <a:t>关键字</a:t>
            </a:r>
          </a:p>
        </p:txBody>
      </p:sp>
      <p:sp>
        <p:nvSpPr>
          <p:cNvPr id="66" name="Rectangle 5"/>
          <p:cNvSpPr/>
          <p:nvPr/>
        </p:nvSpPr>
        <p:spPr bwMode="auto">
          <a:xfrm>
            <a:off x="4704539" y="4887536"/>
            <a:ext cx="2782922" cy="440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150000"/>
              </a:lnSpc>
              <a:spcBef>
                <a:spcPct val="0"/>
              </a:spcBef>
              <a:spcAft>
                <a:spcPct val="0"/>
              </a:spcAft>
            </a:pPr>
            <a:r>
              <a:rPr lang="zh-CN" altLang="en-US" sz="1050" dirty="0">
                <a:solidFill>
                  <a:schemeClr val="tx1">
                    <a:lumMod val="85000"/>
                    <a:lumOff val="15000"/>
                  </a:schemeClr>
                </a:solidFill>
                <a:cs typeface="+mn-ea"/>
                <a:sym typeface="+mn-lt"/>
              </a:rPr>
              <a:t>此处添加详细文本描述，建议与标题相关并符合整体语言风格，语言描述尽量简洁生动。尽量将每页幻灯片的字数</a:t>
            </a:r>
            <a:r>
              <a:rPr lang="en-US" altLang="zh-CN" sz="1050" dirty="0">
                <a:solidFill>
                  <a:schemeClr val="tx1">
                    <a:lumMod val="85000"/>
                    <a:lumOff val="15000"/>
                  </a:schemeClr>
                </a:solidFill>
                <a:cs typeface="+mn-ea"/>
                <a:sym typeface="+mn-lt"/>
              </a:rPr>
              <a:t>00</a:t>
            </a:r>
            <a:r>
              <a:rPr lang="zh-CN" altLang="en-US" sz="1050" dirty="0">
                <a:solidFill>
                  <a:schemeClr val="tx1">
                    <a:lumMod val="85000"/>
                    <a:lumOff val="15000"/>
                  </a:schemeClr>
                </a:solidFill>
                <a:cs typeface="+mn-ea"/>
                <a:sym typeface="+mn-lt"/>
              </a:rPr>
              <a:t>字以内，</a:t>
            </a:r>
          </a:p>
        </p:txBody>
      </p:sp>
      <p:sp>
        <p:nvSpPr>
          <p:cNvPr id="67" name="文本框 9"/>
          <p:cNvSpPr txBox="1"/>
          <p:nvPr/>
        </p:nvSpPr>
        <p:spPr>
          <a:xfrm>
            <a:off x="9055483" y="4384963"/>
            <a:ext cx="1881904" cy="489878"/>
          </a:xfrm>
          <a:prstGeom prst="rect">
            <a:avLst/>
          </a:prstGeom>
          <a:noFill/>
        </p:spPr>
        <p:txBody>
          <a:bodyPr wrap="square" rtlCol="0">
            <a:spAutoFit/>
          </a:bodyPr>
          <a:lstStyle/>
          <a:p>
            <a:pPr algn="dist">
              <a:lnSpc>
                <a:spcPct val="150000"/>
              </a:lnSpc>
            </a:pPr>
            <a:r>
              <a:rPr lang="zh-CN" altLang="en-US" sz="2000" dirty="0">
                <a:solidFill>
                  <a:schemeClr val="tx1">
                    <a:lumMod val="85000"/>
                    <a:lumOff val="15000"/>
                  </a:schemeClr>
                </a:solidFill>
                <a:cs typeface="+mn-ea"/>
                <a:sym typeface="+mn-lt"/>
              </a:rPr>
              <a:t>关键字</a:t>
            </a:r>
          </a:p>
        </p:txBody>
      </p:sp>
      <p:sp>
        <p:nvSpPr>
          <p:cNvPr id="68" name="Rectangle 5"/>
          <p:cNvSpPr/>
          <p:nvPr/>
        </p:nvSpPr>
        <p:spPr bwMode="auto">
          <a:xfrm>
            <a:off x="8604974" y="4911155"/>
            <a:ext cx="2782922" cy="440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ctr" fontAlgn="base">
              <a:lnSpc>
                <a:spcPct val="150000"/>
              </a:lnSpc>
              <a:spcBef>
                <a:spcPct val="0"/>
              </a:spcBef>
              <a:spcAft>
                <a:spcPct val="0"/>
              </a:spcAft>
            </a:pPr>
            <a:r>
              <a:rPr lang="zh-CN" altLang="en-US" sz="1050" dirty="0">
                <a:solidFill>
                  <a:schemeClr val="tx1">
                    <a:lumMod val="85000"/>
                    <a:lumOff val="15000"/>
                  </a:schemeClr>
                </a:solidFill>
                <a:cs typeface="+mn-ea"/>
                <a:sym typeface="+mn-lt"/>
              </a:rPr>
              <a:t>此处添加详细文本描述，建议与标题相关并符合整体语言风格，语言描述尽量简洁生动。尽量将每页幻灯片的字数</a:t>
            </a:r>
            <a:r>
              <a:rPr lang="en-US" altLang="zh-CN" sz="1050" dirty="0">
                <a:solidFill>
                  <a:schemeClr val="tx1">
                    <a:lumMod val="85000"/>
                    <a:lumOff val="15000"/>
                  </a:schemeClr>
                </a:solidFill>
                <a:cs typeface="+mn-ea"/>
                <a:sym typeface="+mn-lt"/>
              </a:rPr>
              <a:t>00</a:t>
            </a:r>
            <a:r>
              <a:rPr lang="zh-CN" altLang="en-US" sz="1050" dirty="0">
                <a:solidFill>
                  <a:schemeClr val="tx1">
                    <a:lumMod val="85000"/>
                    <a:lumOff val="15000"/>
                  </a:schemeClr>
                </a:solidFill>
                <a:cs typeface="+mn-ea"/>
                <a:sym typeface="+mn-lt"/>
              </a:rPr>
              <a:t>字以内，</a:t>
            </a:r>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1000"/>
                                        <p:tgtEl>
                                          <p:spTgt spid="27"/>
                                        </p:tgtEl>
                                      </p:cBhvr>
                                    </p:animEffect>
                                    <p:anim calcmode="lin" valueType="num">
                                      <p:cBhvr>
                                        <p:cTn id="8" dur="1000" fill="hold"/>
                                        <p:tgtEl>
                                          <p:spTgt spid="27"/>
                                        </p:tgtEl>
                                        <p:attrNameLst>
                                          <p:attrName>ppt_x</p:attrName>
                                        </p:attrNameLst>
                                      </p:cBhvr>
                                      <p:tavLst>
                                        <p:tav tm="0">
                                          <p:val>
                                            <p:strVal val="#ppt_x"/>
                                          </p:val>
                                        </p:tav>
                                        <p:tav tm="100000">
                                          <p:val>
                                            <p:strVal val="#ppt_x"/>
                                          </p:val>
                                        </p:tav>
                                      </p:tavLst>
                                    </p:anim>
                                    <p:anim calcmode="lin" valueType="num">
                                      <p:cBhvr>
                                        <p:cTn id="9" dur="1000" fill="hold"/>
                                        <p:tgtEl>
                                          <p:spTgt spid="2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000"/>
                                        <p:tgtEl>
                                          <p:spTgt spid="13"/>
                                        </p:tgtEl>
                                      </p:cBhvr>
                                    </p:animEffect>
                                    <p:anim calcmode="lin" valueType="num">
                                      <p:cBhvr>
                                        <p:cTn id="14" dur="1000" fill="hold"/>
                                        <p:tgtEl>
                                          <p:spTgt spid="13"/>
                                        </p:tgtEl>
                                        <p:attrNameLst>
                                          <p:attrName>ppt_x</p:attrName>
                                        </p:attrNameLst>
                                      </p:cBhvr>
                                      <p:tavLst>
                                        <p:tav tm="0">
                                          <p:val>
                                            <p:strVal val="#ppt_x"/>
                                          </p:val>
                                        </p:tav>
                                        <p:tav tm="100000">
                                          <p:val>
                                            <p:strVal val="#ppt_x"/>
                                          </p:val>
                                        </p:tav>
                                      </p:tavLst>
                                    </p:anim>
                                    <p:anim calcmode="lin" valueType="num">
                                      <p:cBhvr>
                                        <p:cTn id="15" dur="1000" fill="hold"/>
                                        <p:tgtEl>
                                          <p:spTgt spid="1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1000"/>
                                        <p:tgtEl>
                                          <p:spTgt spid="55"/>
                                        </p:tgtEl>
                                      </p:cBhvr>
                                    </p:animEffect>
                                    <p:anim calcmode="lin" valueType="num">
                                      <p:cBhvr>
                                        <p:cTn id="20" dur="1000" fill="hold"/>
                                        <p:tgtEl>
                                          <p:spTgt spid="55"/>
                                        </p:tgtEl>
                                        <p:attrNameLst>
                                          <p:attrName>ppt_x</p:attrName>
                                        </p:attrNameLst>
                                      </p:cBhvr>
                                      <p:tavLst>
                                        <p:tav tm="0">
                                          <p:val>
                                            <p:strVal val="#ppt_x"/>
                                          </p:val>
                                        </p:tav>
                                        <p:tav tm="100000">
                                          <p:val>
                                            <p:strVal val="#ppt_x"/>
                                          </p:val>
                                        </p:tav>
                                      </p:tavLst>
                                    </p:anim>
                                    <p:anim calcmode="lin" valueType="num">
                                      <p:cBhvr>
                                        <p:cTn id="21" dur="1000" fill="hold"/>
                                        <p:tgtEl>
                                          <p:spTgt spid="55"/>
                                        </p:tgtEl>
                                        <p:attrNameLst>
                                          <p:attrName>ppt_y</p:attrName>
                                        </p:attrNameLst>
                                      </p:cBhvr>
                                      <p:tavLst>
                                        <p:tav tm="0">
                                          <p:val>
                                            <p:strVal val="#ppt_y+.1"/>
                                          </p:val>
                                        </p:tav>
                                        <p:tav tm="100000">
                                          <p:val>
                                            <p:strVal val="#ppt_y"/>
                                          </p:val>
                                        </p:tav>
                                      </p:tavLst>
                                    </p:anim>
                                  </p:childTnLst>
                                </p:cTn>
                              </p:par>
                              <p:par>
                                <p:cTn id="22" presetID="10" presetClass="entr" presetSubtype="0" fill="hold" grpId="0" nodeType="withEffect">
                                  <p:stCondLst>
                                    <p:cond delay="1250"/>
                                  </p:stCondLst>
                                  <p:childTnLst>
                                    <p:set>
                                      <p:cBhvr>
                                        <p:cTn id="23" dur="1" fill="hold">
                                          <p:stCondLst>
                                            <p:cond delay="0"/>
                                          </p:stCondLst>
                                        </p:cTn>
                                        <p:tgtEl>
                                          <p:spTgt spid="63"/>
                                        </p:tgtEl>
                                        <p:attrNameLst>
                                          <p:attrName>style.visibility</p:attrName>
                                        </p:attrNameLst>
                                      </p:cBhvr>
                                      <p:to>
                                        <p:strVal val="visible"/>
                                      </p:to>
                                    </p:set>
                                    <p:animEffect transition="in" filter="fade">
                                      <p:cBhvr>
                                        <p:cTn id="24" dur="500"/>
                                        <p:tgtEl>
                                          <p:spTgt spid="63"/>
                                        </p:tgtEl>
                                      </p:cBhvr>
                                    </p:animEffect>
                                  </p:childTnLst>
                                </p:cTn>
                              </p:par>
                              <p:par>
                                <p:cTn id="25" presetID="22" presetClass="entr" presetSubtype="8" fill="hold" grpId="0" nodeType="withEffect">
                                  <p:stCondLst>
                                    <p:cond delay="2250"/>
                                  </p:stCondLst>
                                  <p:childTnLst>
                                    <p:set>
                                      <p:cBhvr>
                                        <p:cTn id="26" dur="1" fill="hold">
                                          <p:stCondLst>
                                            <p:cond delay="0"/>
                                          </p:stCondLst>
                                        </p:cTn>
                                        <p:tgtEl>
                                          <p:spTgt spid="64"/>
                                        </p:tgtEl>
                                        <p:attrNameLst>
                                          <p:attrName>style.visibility</p:attrName>
                                        </p:attrNameLst>
                                      </p:cBhvr>
                                      <p:to>
                                        <p:strVal val="visible"/>
                                      </p:to>
                                    </p:set>
                                    <p:animEffect transition="in" filter="wipe(left)">
                                      <p:cBhvr>
                                        <p:cTn id="27" dur="500"/>
                                        <p:tgtEl>
                                          <p:spTgt spid="64"/>
                                        </p:tgtEl>
                                      </p:cBhvr>
                                    </p:animEffect>
                                  </p:childTnLst>
                                </p:cTn>
                              </p:par>
                              <p:par>
                                <p:cTn id="28" presetID="10" presetClass="entr" presetSubtype="0" fill="hold" grpId="0" nodeType="withEffect">
                                  <p:stCondLst>
                                    <p:cond delay="1250"/>
                                  </p:stCondLst>
                                  <p:childTnLst>
                                    <p:set>
                                      <p:cBhvr>
                                        <p:cTn id="29" dur="1" fill="hold">
                                          <p:stCondLst>
                                            <p:cond delay="0"/>
                                          </p:stCondLst>
                                        </p:cTn>
                                        <p:tgtEl>
                                          <p:spTgt spid="65"/>
                                        </p:tgtEl>
                                        <p:attrNameLst>
                                          <p:attrName>style.visibility</p:attrName>
                                        </p:attrNameLst>
                                      </p:cBhvr>
                                      <p:to>
                                        <p:strVal val="visible"/>
                                      </p:to>
                                    </p:set>
                                    <p:animEffect transition="in" filter="fade">
                                      <p:cBhvr>
                                        <p:cTn id="30" dur="500"/>
                                        <p:tgtEl>
                                          <p:spTgt spid="65"/>
                                        </p:tgtEl>
                                      </p:cBhvr>
                                    </p:animEffect>
                                  </p:childTnLst>
                                </p:cTn>
                              </p:par>
                              <p:par>
                                <p:cTn id="31" presetID="22" presetClass="entr" presetSubtype="8" fill="hold" grpId="0" nodeType="withEffect">
                                  <p:stCondLst>
                                    <p:cond delay="2250"/>
                                  </p:stCondLst>
                                  <p:childTnLst>
                                    <p:set>
                                      <p:cBhvr>
                                        <p:cTn id="32" dur="1" fill="hold">
                                          <p:stCondLst>
                                            <p:cond delay="0"/>
                                          </p:stCondLst>
                                        </p:cTn>
                                        <p:tgtEl>
                                          <p:spTgt spid="66"/>
                                        </p:tgtEl>
                                        <p:attrNameLst>
                                          <p:attrName>style.visibility</p:attrName>
                                        </p:attrNameLst>
                                      </p:cBhvr>
                                      <p:to>
                                        <p:strVal val="visible"/>
                                      </p:to>
                                    </p:set>
                                    <p:animEffect transition="in" filter="wipe(left)">
                                      <p:cBhvr>
                                        <p:cTn id="33" dur="500"/>
                                        <p:tgtEl>
                                          <p:spTgt spid="66"/>
                                        </p:tgtEl>
                                      </p:cBhvr>
                                    </p:animEffect>
                                  </p:childTnLst>
                                </p:cTn>
                              </p:par>
                              <p:par>
                                <p:cTn id="34" presetID="10" presetClass="entr" presetSubtype="0" fill="hold" grpId="0" nodeType="withEffect">
                                  <p:stCondLst>
                                    <p:cond delay="1250"/>
                                  </p:stCondLst>
                                  <p:childTnLst>
                                    <p:set>
                                      <p:cBhvr>
                                        <p:cTn id="35" dur="1" fill="hold">
                                          <p:stCondLst>
                                            <p:cond delay="0"/>
                                          </p:stCondLst>
                                        </p:cTn>
                                        <p:tgtEl>
                                          <p:spTgt spid="67"/>
                                        </p:tgtEl>
                                        <p:attrNameLst>
                                          <p:attrName>style.visibility</p:attrName>
                                        </p:attrNameLst>
                                      </p:cBhvr>
                                      <p:to>
                                        <p:strVal val="visible"/>
                                      </p:to>
                                    </p:set>
                                    <p:animEffect transition="in" filter="fade">
                                      <p:cBhvr>
                                        <p:cTn id="36" dur="500"/>
                                        <p:tgtEl>
                                          <p:spTgt spid="67"/>
                                        </p:tgtEl>
                                      </p:cBhvr>
                                    </p:animEffect>
                                  </p:childTnLst>
                                </p:cTn>
                              </p:par>
                              <p:par>
                                <p:cTn id="37" presetID="22" presetClass="entr" presetSubtype="8" fill="hold" grpId="0" nodeType="withEffect">
                                  <p:stCondLst>
                                    <p:cond delay="2250"/>
                                  </p:stCondLst>
                                  <p:childTnLst>
                                    <p:set>
                                      <p:cBhvr>
                                        <p:cTn id="38" dur="1" fill="hold">
                                          <p:stCondLst>
                                            <p:cond delay="0"/>
                                          </p:stCondLst>
                                        </p:cTn>
                                        <p:tgtEl>
                                          <p:spTgt spid="68"/>
                                        </p:tgtEl>
                                        <p:attrNameLst>
                                          <p:attrName>style.visibility</p:attrName>
                                        </p:attrNameLst>
                                      </p:cBhvr>
                                      <p:to>
                                        <p:strVal val="visible"/>
                                      </p:to>
                                    </p:set>
                                    <p:animEffect transition="in" filter="wipe(left)">
                                      <p:cBhvr>
                                        <p:cTn id="39"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4" grpId="0"/>
      <p:bldP spid="65" grpId="0"/>
      <p:bldP spid="66" grpId="0"/>
      <p:bldP spid="67" grpId="0"/>
      <p:bldP spid="6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图片 38" descr="G:\PPT文件\网站素材\500114380.jpg500114380"/>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3852121" y="1510983"/>
            <a:ext cx="4276090" cy="2850515"/>
          </a:xfrm>
          <a:prstGeom prst="rect">
            <a:avLst/>
          </a:prstGeom>
        </p:spPr>
      </p:pic>
      <p:sp>
        <p:nvSpPr>
          <p:cNvPr id="40" name="矩形 39"/>
          <p:cNvSpPr/>
          <p:nvPr/>
        </p:nvSpPr>
        <p:spPr>
          <a:xfrm>
            <a:off x="1374466" y="2903478"/>
            <a:ext cx="2192964" cy="1458181"/>
          </a:xfrm>
          <a:prstGeom prst="rect">
            <a:avLst/>
          </a:pr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a:cs typeface="+mn-ea"/>
                <a:sym typeface="+mn-lt"/>
              </a:rPr>
              <a:t>78%</a:t>
            </a:r>
            <a:endParaRPr lang="zh-CN" altLang="en-US" sz="3200">
              <a:cs typeface="+mn-ea"/>
              <a:sym typeface="+mn-lt"/>
            </a:endParaRPr>
          </a:p>
        </p:txBody>
      </p:sp>
      <p:sp>
        <p:nvSpPr>
          <p:cNvPr id="41" name="矩形 40"/>
          <p:cNvSpPr/>
          <p:nvPr/>
        </p:nvSpPr>
        <p:spPr>
          <a:xfrm>
            <a:off x="8428991" y="2903478"/>
            <a:ext cx="2192964" cy="1458181"/>
          </a:xfrm>
          <a:prstGeom prst="rect">
            <a:avLst/>
          </a:pr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3200">
                <a:cs typeface="+mn-ea"/>
                <a:sym typeface="+mn-lt"/>
              </a:rPr>
              <a:t>65%</a:t>
            </a:r>
            <a:endParaRPr lang="zh-CN" altLang="en-US" sz="3200">
              <a:cs typeface="+mn-ea"/>
              <a:sym typeface="+mn-lt"/>
            </a:endParaRPr>
          </a:p>
        </p:txBody>
      </p:sp>
      <p:grpSp>
        <p:nvGrpSpPr>
          <p:cNvPr id="42" name="组合 41"/>
          <p:cNvGrpSpPr/>
          <p:nvPr/>
        </p:nvGrpSpPr>
        <p:grpSpPr>
          <a:xfrm>
            <a:off x="1250950" y="4660477"/>
            <a:ext cx="8800253" cy="1038860"/>
            <a:chOff x="2174" y="1472"/>
            <a:chExt cx="7313" cy="1227"/>
          </a:xfrm>
        </p:grpSpPr>
        <p:sp>
          <p:nvSpPr>
            <p:cNvPr id="43" name="文本框 42"/>
            <p:cNvSpPr txBox="1"/>
            <p:nvPr/>
          </p:nvSpPr>
          <p:spPr>
            <a:xfrm>
              <a:off x="5379" y="1472"/>
              <a:ext cx="2520" cy="544"/>
            </a:xfrm>
            <a:prstGeom prst="rect">
              <a:avLst/>
            </a:prstGeom>
            <a:noFill/>
          </p:spPr>
          <p:txBody>
            <a:bodyPr wrap="square" rtlCol="0">
              <a:spAutoFit/>
              <a:scene3d>
                <a:camera prst="orthographicFront"/>
                <a:lightRig rig="threePt" dir="t"/>
              </a:scene3d>
              <a:sp3d contourW="12700"/>
            </a:bodyPr>
            <a:lstStyle/>
            <a:p>
              <a:r>
                <a:rPr lang="zh-CN" altLang="en-US" sz="2400" dirty="0">
                  <a:solidFill>
                    <a:schemeClr val="tx1">
                      <a:lumMod val="75000"/>
                      <a:lumOff val="25000"/>
                    </a:schemeClr>
                  </a:solidFill>
                  <a:cs typeface="+mn-ea"/>
                  <a:sym typeface="+mn-lt"/>
                </a:rPr>
                <a:t>标题文字添加</a:t>
              </a:r>
            </a:p>
          </p:txBody>
        </p:sp>
        <p:sp>
          <p:nvSpPr>
            <p:cNvPr id="44" name="文本框 43"/>
            <p:cNvSpPr txBox="1"/>
            <p:nvPr/>
          </p:nvSpPr>
          <p:spPr>
            <a:xfrm>
              <a:off x="2174" y="1948"/>
              <a:ext cx="7313" cy="751"/>
            </a:xfrm>
            <a:prstGeom prst="rect">
              <a:avLst/>
            </a:prstGeom>
            <a:noFill/>
          </p:spPr>
          <p:txBody>
            <a:bodyPr wrap="square" rtlCol="0">
              <a:spAutoFit/>
              <a:scene3d>
                <a:camera prst="orthographicFront"/>
                <a:lightRig rig="threePt" dir="t"/>
              </a:scene3d>
              <a:sp3d contourW="12700"/>
            </a:bodyPr>
            <a:lstStyle/>
            <a:p>
              <a:pPr lvl="0" algn="ctr" defTabSz="457200">
                <a:lnSpc>
                  <a:spcPct val="154000"/>
                </a:lnSpc>
                <a:defRPr/>
              </a:pPr>
              <a:r>
                <a:rPr lang="zh-CN" altLang="en-US" sz="1200" dirty="0">
                  <a:solidFill>
                    <a:schemeClr val="bg1">
                      <a:lumMod val="50000"/>
                    </a:schemeClr>
                  </a:solidFill>
                  <a:cs typeface="+mn-ea"/>
                  <a:sym typeface="+mn-lt"/>
                </a:rPr>
                <a:t>单击此处添加单击此处添加单击此处添加单击此处添加单击此处添加单击此处添加单击此处添加单击此处添加单击此处添加单击此处添加单击此处添加单击此处添加单击此处添加单击此处添加单击此处添加单击此处添加</a:t>
              </a:r>
              <a:endParaRPr lang="en-US" altLang="zh-CN" sz="1200" dirty="0">
                <a:solidFill>
                  <a:schemeClr val="tx1">
                    <a:lumMod val="65000"/>
                    <a:lumOff val="35000"/>
                  </a:schemeClr>
                </a:solidFill>
                <a:cs typeface="+mn-ea"/>
                <a:sym typeface="+mn-lt"/>
              </a:endParaRPr>
            </a:p>
          </p:txBody>
        </p:sp>
      </p:grpSp>
      <p:grpSp>
        <p:nvGrpSpPr>
          <p:cNvPr id="2" name="组合 1"/>
          <p:cNvGrpSpPr/>
          <p:nvPr/>
        </p:nvGrpSpPr>
        <p:grpSpPr>
          <a:xfrm>
            <a:off x="4822190" y="412750"/>
            <a:ext cx="3105150" cy="652780"/>
            <a:chOff x="3279" y="4178"/>
            <a:chExt cx="4890" cy="1028"/>
          </a:xfrm>
        </p:grpSpPr>
        <p:sp>
          <p:nvSpPr>
            <p:cNvPr id="3" name="文本框 2"/>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4" name="文本框 3"/>
            <p:cNvSpPr txBox="1"/>
            <p:nvPr/>
          </p:nvSpPr>
          <p:spPr>
            <a:xfrm>
              <a:off x="3279" y="4741"/>
              <a:ext cx="4890" cy="46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884819" y="1620250"/>
            <a:ext cx="1585592" cy="1589148"/>
            <a:chOff x="6162853" y="1723257"/>
            <a:chExt cx="1585592" cy="1589148"/>
          </a:xfrm>
          <a:solidFill>
            <a:srgbClr val="EF8181"/>
          </a:solidFill>
        </p:grpSpPr>
        <p:sp>
          <p:nvSpPr>
            <p:cNvPr id="24" name="泪滴形 23"/>
            <p:cNvSpPr/>
            <p:nvPr/>
          </p:nvSpPr>
          <p:spPr>
            <a:xfrm rot="8240361">
              <a:off x="6162853" y="1723257"/>
              <a:ext cx="1585592" cy="1589148"/>
            </a:xfrm>
            <a:prstGeom prst="teardrop">
              <a:avLst/>
            </a:pr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prstClr val="black"/>
                </a:solidFill>
                <a:cs typeface="+mn-ea"/>
                <a:sym typeface="+mn-lt"/>
              </a:endParaRPr>
            </a:p>
          </p:txBody>
        </p:sp>
        <p:sp>
          <p:nvSpPr>
            <p:cNvPr id="28" name="矩形 27"/>
            <p:cNvSpPr/>
            <p:nvPr/>
          </p:nvSpPr>
          <p:spPr>
            <a:xfrm>
              <a:off x="6692560" y="2010435"/>
              <a:ext cx="526106" cy="1015663"/>
            </a:xfrm>
            <a:prstGeom prst="rect">
              <a:avLst/>
            </a:prstGeom>
            <a:solidFill>
              <a:srgbClr val="D9CFC7"/>
            </a:solidFill>
            <a:ln>
              <a:noFill/>
            </a:ln>
          </p:spPr>
          <p:txBody>
            <a:bodyPr wrap="none">
              <a:spAutoFit/>
            </a:bodyPr>
            <a:lstStyle/>
            <a:p>
              <a:r>
                <a:rPr lang="en-US" altLang="zh-CN" sz="6000" b="1" dirty="0">
                  <a:solidFill>
                    <a:schemeClr val="bg1"/>
                  </a:solidFill>
                  <a:cs typeface="+mn-ea"/>
                  <a:sym typeface="+mn-lt"/>
                </a:rPr>
                <a:t>S</a:t>
              </a:r>
              <a:endParaRPr lang="zh-CN" altLang="en-US" sz="3200" dirty="0">
                <a:solidFill>
                  <a:schemeClr val="bg1"/>
                </a:solidFill>
                <a:cs typeface="+mn-ea"/>
                <a:sym typeface="+mn-lt"/>
              </a:endParaRPr>
            </a:p>
          </p:txBody>
        </p:sp>
      </p:grpSp>
      <p:grpSp>
        <p:nvGrpSpPr>
          <p:cNvPr id="29" name="组合 28"/>
          <p:cNvGrpSpPr/>
          <p:nvPr/>
        </p:nvGrpSpPr>
        <p:grpSpPr>
          <a:xfrm>
            <a:off x="1883341" y="4047467"/>
            <a:ext cx="1585592" cy="1589148"/>
            <a:chOff x="2286176" y="4207195"/>
            <a:chExt cx="1585592" cy="1589148"/>
          </a:xfrm>
          <a:solidFill>
            <a:srgbClr val="E3CDC7"/>
          </a:solidFill>
        </p:grpSpPr>
        <p:sp>
          <p:nvSpPr>
            <p:cNvPr id="31" name="泪滴形 30"/>
            <p:cNvSpPr/>
            <p:nvPr/>
          </p:nvSpPr>
          <p:spPr>
            <a:xfrm rot="19040360">
              <a:off x="2286176" y="4207195"/>
              <a:ext cx="1585592" cy="1589148"/>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prstClr val="black"/>
                </a:solidFill>
                <a:cs typeface="+mn-ea"/>
                <a:sym typeface="+mn-lt"/>
              </a:endParaRPr>
            </a:p>
          </p:txBody>
        </p:sp>
        <p:sp>
          <p:nvSpPr>
            <p:cNvPr id="33" name="矩形 32"/>
            <p:cNvSpPr/>
            <p:nvPr/>
          </p:nvSpPr>
          <p:spPr>
            <a:xfrm>
              <a:off x="2681416" y="4450731"/>
              <a:ext cx="546945" cy="1015663"/>
            </a:xfrm>
            <a:prstGeom prst="rect">
              <a:avLst/>
            </a:prstGeom>
            <a:grpFill/>
            <a:ln>
              <a:noFill/>
            </a:ln>
          </p:spPr>
          <p:txBody>
            <a:bodyPr wrap="none">
              <a:spAutoFit/>
            </a:bodyPr>
            <a:lstStyle/>
            <a:p>
              <a:r>
                <a:rPr lang="en-US" altLang="zh-CN" sz="6000" b="1" dirty="0">
                  <a:solidFill>
                    <a:schemeClr val="bg1"/>
                  </a:solidFill>
                  <a:cs typeface="+mn-ea"/>
                  <a:sym typeface="+mn-lt"/>
                </a:rPr>
                <a:t>O</a:t>
              </a:r>
              <a:endParaRPr lang="zh-CN" altLang="en-US" sz="3200" dirty="0">
                <a:solidFill>
                  <a:schemeClr val="bg1"/>
                </a:solidFill>
                <a:cs typeface="+mn-ea"/>
                <a:sym typeface="+mn-lt"/>
              </a:endParaRPr>
            </a:p>
          </p:txBody>
        </p:sp>
      </p:grpSp>
      <p:grpSp>
        <p:nvGrpSpPr>
          <p:cNvPr id="34" name="组合 33"/>
          <p:cNvGrpSpPr/>
          <p:nvPr/>
        </p:nvGrpSpPr>
        <p:grpSpPr>
          <a:xfrm>
            <a:off x="684530" y="2843530"/>
            <a:ext cx="1591310" cy="1585595"/>
            <a:chOff x="1008935" y="3003544"/>
            <a:chExt cx="1589148" cy="1585592"/>
          </a:xfrm>
          <a:solidFill>
            <a:srgbClr val="CCAEA1"/>
          </a:solidFill>
        </p:grpSpPr>
        <p:grpSp>
          <p:nvGrpSpPr>
            <p:cNvPr id="35" name="组合 34"/>
            <p:cNvGrpSpPr/>
            <p:nvPr/>
          </p:nvGrpSpPr>
          <p:grpSpPr>
            <a:xfrm rot="16200000">
              <a:off x="1010713" y="3001766"/>
              <a:ext cx="1585592" cy="1589148"/>
              <a:chOff x="6248578" y="1688967"/>
              <a:chExt cx="1585592" cy="1589148"/>
            </a:xfrm>
            <a:grpFill/>
          </p:grpSpPr>
          <p:sp>
            <p:nvSpPr>
              <p:cNvPr id="36" name="泪滴形 35"/>
              <p:cNvSpPr/>
              <p:nvPr/>
            </p:nvSpPr>
            <p:spPr>
              <a:xfrm rot="8240361">
                <a:off x="6248578" y="1688967"/>
                <a:ext cx="1585592" cy="1589148"/>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prstClr val="black"/>
                  </a:solidFill>
                  <a:cs typeface="+mn-ea"/>
                  <a:sym typeface="+mn-lt"/>
                </a:endParaRPr>
              </a:p>
            </p:txBody>
          </p:sp>
          <p:sp>
            <p:nvSpPr>
              <p:cNvPr id="37" name="泪滴形 36"/>
              <p:cNvSpPr/>
              <p:nvPr/>
            </p:nvSpPr>
            <p:spPr>
              <a:xfrm rot="8240361">
                <a:off x="6373055" y="1813723"/>
                <a:ext cx="1336638" cy="1339636"/>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prstClr val="black"/>
                  </a:solidFill>
                  <a:cs typeface="+mn-ea"/>
                  <a:sym typeface="+mn-lt"/>
                </a:endParaRPr>
              </a:p>
            </p:txBody>
          </p:sp>
        </p:grpSp>
        <p:sp>
          <p:nvSpPr>
            <p:cNvPr id="38" name="矩形 37"/>
            <p:cNvSpPr/>
            <p:nvPr/>
          </p:nvSpPr>
          <p:spPr>
            <a:xfrm>
              <a:off x="1472430" y="3332064"/>
              <a:ext cx="619080" cy="1014728"/>
            </a:xfrm>
            <a:prstGeom prst="rect">
              <a:avLst/>
            </a:prstGeom>
            <a:grpFill/>
            <a:ln>
              <a:noFill/>
            </a:ln>
          </p:spPr>
          <p:txBody>
            <a:bodyPr wrap="square">
              <a:spAutoFit/>
            </a:bodyPr>
            <a:lstStyle/>
            <a:p>
              <a:r>
                <a:rPr lang="en-US" altLang="zh-CN" sz="6000" b="1" dirty="0">
                  <a:solidFill>
                    <a:schemeClr val="bg1"/>
                  </a:solidFill>
                  <a:cs typeface="+mn-ea"/>
                  <a:sym typeface="+mn-lt"/>
                </a:rPr>
                <a:t>T</a:t>
              </a:r>
              <a:endParaRPr lang="zh-CN" altLang="en-US" sz="3200" dirty="0">
                <a:solidFill>
                  <a:schemeClr val="bg1"/>
                </a:solidFill>
                <a:cs typeface="+mn-ea"/>
                <a:sym typeface="+mn-lt"/>
              </a:endParaRPr>
            </a:p>
          </p:txBody>
        </p:sp>
      </p:grpSp>
      <p:grpSp>
        <p:nvGrpSpPr>
          <p:cNvPr id="39" name="组合 38"/>
          <p:cNvGrpSpPr/>
          <p:nvPr/>
        </p:nvGrpSpPr>
        <p:grpSpPr>
          <a:xfrm>
            <a:off x="3151018" y="2844152"/>
            <a:ext cx="1589148" cy="1585592"/>
            <a:chOff x="3381870" y="3003544"/>
            <a:chExt cx="1589148" cy="1585592"/>
          </a:xfrm>
          <a:solidFill>
            <a:srgbClr val="EF8181"/>
          </a:solidFill>
        </p:grpSpPr>
        <p:grpSp>
          <p:nvGrpSpPr>
            <p:cNvPr id="40" name="组合 39"/>
            <p:cNvGrpSpPr/>
            <p:nvPr/>
          </p:nvGrpSpPr>
          <p:grpSpPr>
            <a:xfrm rot="5400000">
              <a:off x="3383648" y="3001766"/>
              <a:ext cx="1585592" cy="1589148"/>
              <a:chOff x="6248578" y="1688967"/>
              <a:chExt cx="1585592" cy="1589148"/>
            </a:xfrm>
            <a:grpFill/>
          </p:grpSpPr>
          <p:sp>
            <p:nvSpPr>
              <p:cNvPr id="41" name="泪滴形 40"/>
              <p:cNvSpPr/>
              <p:nvPr/>
            </p:nvSpPr>
            <p:spPr>
              <a:xfrm rot="8240361">
                <a:off x="6248578" y="1688967"/>
                <a:ext cx="1585592" cy="1589148"/>
              </a:xfrm>
              <a:prstGeom prst="teardrop">
                <a:avLst/>
              </a:pr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prstClr val="black"/>
                  </a:solidFill>
                  <a:cs typeface="+mn-ea"/>
                  <a:sym typeface="+mn-lt"/>
                </a:endParaRPr>
              </a:p>
            </p:txBody>
          </p:sp>
          <p:sp>
            <p:nvSpPr>
              <p:cNvPr id="42" name="泪滴形 41"/>
              <p:cNvSpPr/>
              <p:nvPr/>
            </p:nvSpPr>
            <p:spPr>
              <a:xfrm rot="8240361">
                <a:off x="6373055" y="1813723"/>
                <a:ext cx="1336638" cy="1339636"/>
              </a:xfrm>
              <a:prstGeom prst="teardrop">
                <a:avLst/>
              </a:pr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prstClr val="black"/>
                  </a:solidFill>
                  <a:cs typeface="+mn-ea"/>
                  <a:sym typeface="+mn-lt"/>
                </a:endParaRPr>
              </a:p>
            </p:txBody>
          </p:sp>
        </p:grpSp>
        <p:sp>
          <p:nvSpPr>
            <p:cNvPr id="43" name="矩形 42"/>
            <p:cNvSpPr/>
            <p:nvPr/>
          </p:nvSpPr>
          <p:spPr>
            <a:xfrm>
              <a:off x="3684648" y="3306260"/>
              <a:ext cx="612668" cy="1015663"/>
            </a:xfrm>
            <a:prstGeom prst="rect">
              <a:avLst/>
            </a:prstGeom>
            <a:solidFill>
              <a:srgbClr val="989BA3"/>
            </a:solidFill>
            <a:ln>
              <a:noFill/>
            </a:ln>
          </p:spPr>
          <p:txBody>
            <a:bodyPr wrap="none">
              <a:spAutoFit/>
            </a:bodyPr>
            <a:lstStyle/>
            <a:p>
              <a:r>
                <a:rPr lang="en-US" altLang="zh-CN" sz="6000" b="1" dirty="0">
                  <a:solidFill>
                    <a:schemeClr val="bg1"/>
                  </a:solidFill>
                  <a:cs typeface="+mn-ea"/>
                  <a:sym typeface="+mn-lt"/>
                </a:rPr>
                <a:t>W</a:t>
              </a:r>
              <a:endParaRPr lang="zh-CN" altLang="en-US" sz="3200" dirty="0">
                <a:solidFill>
                  <a:schemeClr val="bg1"/>
                </a:solidFill>
                <a:cs typeface="+mn-ea"/>
                <a:sym typeface="+mn-lt"/>
              </a:endParaRPr>
            </a:p>
          </p:txBody>
        </p:sp>
      </p:grpSp>
      <p:cxnSp>
        <p:nvCxnSpPr>
          <p:cNvPr id="51" name="直接连接符 50"/>
          <p:cNvCxnSpPr/>
          <p:nvPr/>
        </p:nvCxnSpPr>
        <p:spPr>
          <a:xfrm>
            <a:off x="4813102" y="3654284"/>
            <a:ext cx="6682516"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2" name="1"/>
          <p:cNvSpPr/>
          <p:nvPr/>
        </p:nvSpPr>
        <p:spPr bwMode="auto">
          <a:xfrm>
            <a:off x="4891053" y="1995619"/>
            <a:ext cx="391458" cy="417554"/>
          </a:xfrm>
          <a:custGeom>
            <a:avLst/>
            <a:gdLst>
              <a:gd name="T0" fmla="*/ 41 w 45"/>
              <a:gd name="T1" fmla="*/ 48 h 48"/>
              <a:gd name="T2" fmla="*/ 0 w 45"/>
              <a:gd name="T3" fmla="*/ 44 h 48"/>
              <a:gd name="T4" fmla="*/ 3 w 45"/>
              <a:gd name="T5" fmla="*/ 7 h 48"/>
              <a:gd name="T6" fmla="*/ 7 w 45"/>
              <a:gd name="T7" fmla="*/ 4 h 48"/>
              <a:gd name="T8" fmla="*/ 13 w 45"/>
              <a:gd name="T9" fmla="*/ 0 h 48"/>
              <a:gd name="T10" fmla="*/ 17 w 45"/>
              <a:gd name="T11" fmla="*/ 7 h 48"/>
              <a:gd name="T12" fmla="*/ 27 w 45"/>
              <a:gd name="T13" fmla="*/ 4 h 48"/>
              <a:gd name="T14" fmla="*/ 33 w 45"/>
              <a:gd name="T15" fmla="*/ 0 h 48"/>
              <a:gd name="T16" fmla="*/ 38 w 45"/>
              <a:gd name="T17" fmla="*/ 7 h 48"/>
              <a:gd name="T18" fmla="*/ 45 w 45"/>
              <a:gd name="T19" fmla="*/ 10 h 48"/>
              <a:gd name="T20" fmla="*/ 11 w 45"/>
              <a:gd name="T21" fmla="*/ 25 h 48"/>
              <a:gd name="T22" fmla="*/ 3 w 45"/>
              <a:gd name="T23" fmla="*/ 17 h 48"/>
              <a:gd name="T24" fmla="*/ 11 w 45"/>
              <a:gd name="T25" fmla="*/ 25 h 48"/>
              <a:gd name="T26" fmla="*/ 11 w 45"/>
              <a:gd name="T27" fmla="*/ 26 h 48"/>
              <a:gd name="T28" fmla="*/ 3 w 45"/>
              <a:gd name="T29" fmla="*/ 35 h 48"/>
              <a:gd name="T30" fmla="*/ 11 w 45"/>
              <a:gd name="T31" fmla="*/ 44 h 48"/>
              <a:gd name="T32" fmla="*/ 3 w 45"/>
              <a:gd name="T33" fmla="*/ 37 h 48"/>
              <a:gd name="T34" fmla="*/ 11 w 45"/>
              <a:gd name="T35" fmla="*/ 44 h 48"/>
              <a:gd name="T36" fmla="*/ 13 w 45"/>
              <a:gd name="T37" fmla="*/ 3 h 48"/>
              <a:gd name="T38" fmla="*/ 10 w 45"/>
              <a:gd name="T39" fmla="*/ 4 h 48"/>
              <a:gd name="T40" fmla="*/ 11 w 45"/>
              <a:gd name="T41" fmla="*/ 13 h 48"/>
              <a:gd name="T42" fmla="*/ 14 w 45"/>
              <a:gd name="T43" fmla="*/ 12 h 48"/>
              <a:gd name="T44" fmla="*/ 21 w 45"/>
              <a:gd name="T45" fmla="*/ 25 h 48"/>
              <a:gd name="T46" fmla="*/ 13 w 45"/>
              <a:gd name="T47" fmla="*/ 17 h 48"/>
              <a:gd name="T48" fmla="*/ 21 w 45"/>
              <a:gd name="T49" fmla="*/ 25 h 48"/>
              <a:gd name="T50" fmla="*/ 21 w 45"/>
              <a:gd name="T51" fmla="*/ 26 h 48"/>
              <a:gd name="T52" fmla="*/ 13 w 45"/>
              <a:gd name="T53" fmla="*/ 35 h 48"/>
              <a:gd name="T54" fmla="*/ 21 w 45"/>
              <a:gd name="T55" fmla="*/ 44 h 48"/>
              <a:gd name="T56" fmla="*/ 13 w 45"/>
              <a:gd name="T57" fmla="*/ 37 h 48"/>
              <a:gd name="T58" fmla="*/ 21 w 45"/>
              <a:gd name="T59" fmla="*/ 44 h 48"/>
              <a:gd name="T60" fmla="*/ 32 w 45"/>
              <a:gd name="T61" fmla="*/ 17 h 48"/>
              <a:gd name="T62" fmla="*/ 23 w 45"/>
              <a:gd name="T63" fmla="*/ 25 h 48"/>
              <a:gd name="T64" fmla="*/ 32 w 45"/>
              <a:gd name="T65" fmla="*/ 35 h 48"/>
              <a:gd name="T66" fmla="*/ 23 w 45"/>
              <a:gd name="T67" fmla="*/ 26 h 48"/>
              <a:gd name="T68" fmla="*/ 32 w 45"/>
              <a:gd name="T69" fmla="*/ 35 h 48"/>
              <a:gd name="T70" fmla="*/ 32 w 45"/>
              <a:gd name="T71" fmla="*/ 37 h 48"/>
              <a:gd name="T72" fmla="*/ 23 w 45"/>
              <a:gd name="T73" fmla="*/ 44 h 48"/>
              <a:gd name="T74" fmla="*/ 34 w 45"/>
              <a:gd name="T75" fmla="*/ 4 h 48"/>
              <a:gd name="T76" fmla="*/ 32 w 45"/>
              <a:gd name="T77" fmla="*/ 3 h 48"/>
              <a:gd name="T78" fmla="*/ 31 w 45"/>
              <a:gd name="T79" fmla="*/ 12 h 48"/>
              <a:gd name="T80" fmla="*/ 33 w 45"/>
              <a:gd name="T81" fmla="*/ 13 h 48"/>
              <a:gd name="T82" fmla="*/ 34 w 45"/>
              <a:gd name="T83" fmla="*/ 4 h 48"/>
              <a:gd name="T84" fmla="*/ 41 w 45"/>
              <a:gd name="T85" fmla="*/ 17 h 48"/>
              <a:gd name="T86" fmla="*/ 33 w 45"/>
              <a:gd name="T87" fmla="*/ 25 h 48"/>
              <a:gd name="T88" fmla="*/ 41 w 45"/>
              <a:gd name="T89" fmla="*/ 35 h 48"/>
              <a:gd name="T90" fmla="*/ 33 w 45"/>
              <a:gd name="T91" fmla="*/ 26 h 48"/>
              <a:gd name="T92" fmla="*/ 41 w 45"/>
              <a:gd name="T93" fmla="*/ 35 h 48"/>
              <a:gd name="T94" fmla="*/ 41 w 45"/>
              <a:gd name="T95" fmla="*/ 37 h 48"/>
              <a:gd name="T96" fmla="*/ 33 w 45"/>
              <a:gd name="T97" fmla="*/ 4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 h="48">
                <a:moveTo>
                  <a:pt x="45" y="44"/>
                </a:moveTo>
                <a:cubicBezTo>
                  <a:pt x="45" y="46"/>
                  <a:pt x="43" y="48"/>
                  <a:pt x="41" y="48"/>
                </a:cubicBezTo>
                <a:cubicBezTo>
                  <a:pt x="3" y="48"/>
                  <a:pt x="3" y="48"/>
                  <a:pt x="3" y="48"/>
                </a:cubicBezTo>
                <a:cubicBezTo>
                  <a:pt x="1" y="48"/>
                  <a:pt x="0" y="46"/>
                  <a:pt x="0" y="44"/>
                </a:cubicBezTo>
                <a:cubicBezTo>
                  <a:pt x="0" y="10"/>
                  <a:pt x="0" y="10"/>
                  <a:pt x="0" y="10"/>
                </a:cubicBezTo>
                <a:cubicBezTo>
                  <a:pt x="0" y="8"/>
                  <a:pt x="1" y="7"/>
                  <a:pt x="3" y="7"/>
                </a:cubicBezTo>
                <a:cubicBezTo>
                  <a:pt x="7" y="7"/>
                  <a:pt x="7" y="7"/>
                  <a:pt x="7" y="7"/>
                </a:cubicBezTo>
                <a:cubicBezTo>
                  <a:pt x="7" y="4"/>
                  <a:pt x="7" y="4"/>
                  <a:pt x="7" y="4"/>
                </a:cubicBezTo>
                <a:cubicBezTo>
                  <a:pt x="7" y="2"/>
                  <a:pt x="9" y="0"/>
                  <a:pt x="11" y="0"/>
                </a:cubicBezTo>
                <a:cubicBezTo>
                  <a:pt x="13" y="0"/>
                  <a:pt x="13" y="0"/>
                  <a:pt x="13" y="0"/>
                </a:cubicBezTo>
                <a:cubicBezTo>
                  <a:pt x="15" y="0"/>
                  <a:pt x="17" y="2"/>
                  <a:pt x="17" y="4"/>
                </a:cubicBezTo>
                <a:cubicBezTo>
                  <a:pt x="17" y="7"/>
                  <a:pt x="17" y="7"/>
                  <a:pt x="17" y="7"/>
                </a:cubicBezTo>
                <a:cubicBezTo>
                  <a:pt x="27" y="7"/>
                  <a:pt x="27" y="7"/>
                  <a:pt x="27" y="7"/>
                </a:cubicBezTo>
                <a:cubicBezTo>
                  <a:pt x="27" y="4"/>
                  <a:pt x="27" y="4"/>
                  <a:pt x="27" y="4"/>
                </a:cubicBezTo>
                <a:cubicBezTo>
                  <a:pt x="27" y="2"/>
                  <a:pt x="29" y="0"/>
                  <a:pt x="32" y="0"/>
                </a:cubicBezTo>
                <a:cubicBezTo>
                  <a:pt x="33" y="0"/>
                  <a:pt x="33" y="0"/>
                  <a:pt x="33" y="0"/>
                </a:cubicBezTo>
                <a:cubicBezTo>
                  <a:pt x="36" y="0"/>
                  <a:pt x="38" y="2"/>
                  <a:pt x="38" y="4"/>
                </a:cubicBezTo>
                <a:cubicBezTo>
                  <a:pt x="38" y="7"/>
                  <a:pt x="38" y="7"/>
                  <a:pt x="38" y="7"/>
                </a:cubicBezTo>
                <a:cubicBezTo>
                  <a:pt x="41" y="7"/>
                  <a:pt x="41" y="7"/>
                  <a:pt x="41" y="7"/>
                </a:cubicBezTo>
                <a:cubicBezTo>
                  <a:pt x="43" y="7"/>
                  <a:pt x="45" y="8"/>
                  <a:pt x="45" y="10"/>
                </a:cubicBezTo>
                <a:lnTo>
                  <a:pt x="45" y="44"/>
                </a:lnTo>
                <a:close/>
                <a:moveTo>
                  <a:pt x="11" y="25"/>
                </a:moveTo>
                <a:cubicBezTo>
                  <a:pt x="11" y="17"/>
                  <a:pt x="11" y="17"/>
                  <a:pt x="11" y="17"/>
                </a:cubicBezTo>
                <a:cubicBezTo>
                  <a:pt x="3" y="17"/>
                  <a:pt x="3" y="17"/>
                  <a:pt x="3" y="17"/>
                </a:cubicBezTo>
                <a:cubicBezTo>
                  <a:pt x="3" y="25"/>
                  <a:pt x="3" y="25"/>
                  <a:pt x="3" y="25"/>
                </a:cubicBezTo>
                <a:lnTo>
                  <a:pt x="11" y="25"/>
                </a:lnTo>
                <a:close/>
                <a:moveTo>
                  <a:pt x="11" y="35"/>
                </a:moveTo>
                <a:cubicBezTo>
                  <a:pt x="11" y="26"/>
                  <a:pt x="11" y="26"/>
                  <a:pt x="11" y="26"/>
                </a:cubicBezTo>
                <a:cubicBezTo>
                  <a:pt x="3" y="26"/>
                  <a:pt x="3" y="26"/>
                  <a:pt x="3" y="26"/>
                </a:cubicBezTo>
                <a:cubicBezTo>
                  <a:pt x="3" y="35"/>
                  <a:pt x="3" y="35"/>
                  <a:pt x="3" y="35"/>
                </a:cubicBezTo>
                <a:lnTo>
                  <a:pt x="11" y="35"/>
                </a:lnTo>
                <a:close/>
                <a:moveTo>
                  <a:pt x="11" y="44"/>
                </a:moveTo>
                <a:cubicBezTo>
                  <a:pt x="11" y="37"/>
                  <a:pt x="11" y="37"/>
                  <a:pt x="11" y="37"/>
                </a:cubicBezTo>
                <a:cubicBezTo>
                  <a:pt x="3" y="37"/>
                  <a:pt x="3" y="37"/>
                  <a:pt x="3" y="37"/>
                </a:cubicBezTo>
                <a:cubicBezTo>
                  <a:pt x="3" y="44"/>
                  <a:pt x="3" y="44"/>
                  <a:pt x="3" y="44"/>
                </a:cubicBezTo>
                <a:lnTo>
                  <a:pt x="11" y="44"/>
                </a:lnTo>
                <a:close/>
                <a:moveTo>
                  <a:pt x="14" y="4"/>
                </a:moveTo>
                <a:cubicBezTo>
                  <a:pt x="14" y="4"/>
                  <a:pt x="13" y="3"/>
                  <a:pt x="13" y="3"/>
                </a:cubicBezTo>
                <a:cubicBezTo>
                  <a:pt x="11" y="3"/>
                  <a:pt x="11" y="3"/>
                  <a:pt x="11" y="3"/>
                </a:cubicBezTo>
                <a:cubicBezTo>
                  <a:pt x="11" y="3"/>
                  <a:pt x="10" y="4"/>
                  <a:pt x="10" y="4"/>
                </a:cubicBezTo>
                <a:cubicBezTo>
                  <a:pt x="10" y="12"/>
                  <a:pt x="10" y="12"/>
                  <a:pt x="10" y="12"/>
                </a:cubicBezTo>
                <a:cubicBezTo>
                  <a:pt x="10" y="12"/>
                  <a:pt x="11" y="13"/>
                  <a:pt x="11" y="13"/>
                </a:cubicBezTo>
                <a:cubicBezTo>
                  <a:pt x="13" y="13"/>
                  <a:pt x="13" y="13"/>
                  <a:pt x="13" y="13"/>
                </a:cubicBezTo>
                <a:cubicBezTo>
                  <a:pt x="13" y="13"/>
                  <a:pt x="14" y="12"/>
                  <a:pt x="14" y="12"/>
                </a:cubicBezTo>
                <a:lnTo>
                  <a:pt x="14" y="4"/>
                </a:lnTo>
                <a:close/>
                <a:moveTo>
                  <a:pt x="21" y="25"/>
                </a:moveTo>
                <a:cubicBezTo>
                  <a:pt x="21" y="17"/>
                  <a:pt x="21" y="17"/>
                  <a:pt x="21" y="17"/>
                </a:cubicBezTo>
                <a:cubicBezTo>
                  <a:pt x="13" y="17"/>
                  <a:pt x="13" y="17"/>
                  <a:pt x="13" y="17"/>
                </a:cubicBezTo>
                <a:cubicBezTo>
                  <a:pt x="13" y="25"/>
                  <a:pt x="13" y="25"/>
                  <a:pt x="13" y="25"/>
                </a:cubicBezTo>
                <a:lnTo>
                  <a:pt x="21" y="25"/>
                </a:lnTo>
                <a:close/>
                <a:moveTo>
                  <a:pt x="21" y="35"/>
                </a:moveTo>
                <a:cubicBezTo>
                  <a:pt x="21" y="26"/>
                  <a:pt x="21" y="26"/>
                  <a:pt x="21" y="26"/>
                </a:cubicBezTo>
                <a:cubicBezTo>
                  <a:pt x="13" y="26"/>
                  <a:pt x="13" y="26"/>
                  <a:pt x="13" y="26"/>
                </a:cubicBezTo>
                <a:cubicBezTo>
                  <a:pt x="13" y="35"/>
                  <a:pt x="13" y="35"/>
                  <a:pt x="13" y="35"/>
                </a:cubicBezTo>
                <a:lnTo>
                  <a:pt x="21" y="35"/>
                </a:lnTo>
                <a:close/>
                <a:moveTo>
                  <a:pt x="21" y="44"/>
                </a:moveTo>
                <a:cubicBezTo>
                  <a:pt x="21" y="37"/>
                  <a:pt x="21" y="37"/>
                  <a:pt x="21" y="37"/>
                </a:cubicBezTo>
                <a:cubicBezTo>
                  <a:pt x="13" y="37"/>
                  <a:pt x="13" y="37"/>
                  <a:pt x="13" y="37"/>
                </a:cubicBezTo>
                <a:cubicBezTo>
                  <a:pt x="13" y="44"/>
                  <a:pt x="13" y="44"/>
                  <a:pt x="13" y="44"/>
                </a:cubicBezTo>
                <a:lnTo>
                  <a:pt x="21" y="44"/>
                </a:lnTo>
                <a:close/>
                <a:moveTo>
                  <a:pt x="32" y="25"/>
                </a:moveTo>
                <a:cubicBezTo>
                  <a:pt x="32" y="17"/>
                  <a:pt x="32" y="17"/>
                  <a:pt x="32" y="17"/>
                </a:cubicBezTo>
                <a:cubicBezTo>
                  <a:pt x="23" y="17"/>
                  <a:pt x="23" y="17"/>
                  <a:pt x="23" y="17"/>
                </a:cubicBezTo>
                <a:cubicBezTo>
                  <a:pt x="23" y="25"/>
                  <a:pt x="23" y="25"/>
                  <a:pt x="23" y="25"/>
                </a:cubicBezTo>
                <a:lnTo>
                  <a:pt x="32" y="25"/>
                </a:lnTo>
                <a:close/>
                <a:moveTo>
                  <a:pt x="32" y="35"/>
                </a:moveTo>
                <a:cubicBezTo>
                  <a:pt x="32" y="26"/>
                  <a:pt x="32" y="26"/>
                  <a:pt x="32" y="26"/>
                </a:cubicBezTo>
                <a:cubicBezTo>
                  <a:pt x="23" y="26"/>
                  <a:pt x="23" y="26"/>
                  <a:pt x="23" y="26"/>
                </a:cubicBezTo>
                <a:cubicBezTo>
                  <a:pt x="23" y="35"/>
                  <a:pt x="23" y="35"/>
                  <a:pt x="23" y="35"/>
                </a:cubicBezTo>
                <a:lnTo>
                  <a:pt x="32" y="35"/>
                </a:lnTo>
                <a:close/>
                <a:moveTo>
                  <a:pt x="32" y="44"/>
                </a:moveTo>
                <a:cubicBezTo>
                  <a:pt x="32" y="37"/>
                  <a:pt x="32" y="37"/>
                  <a:pt x="32" y="37"/>
                </a:cubicBezTo>
                <a:cubicBezTo>
                  <a:pt x="23" y="37"/>
                  <a:pt x="23" y="37"/>
                  <a:pt x="23" y="37"/>
                </a:cubicBezTo>
                <a:cubicBezTo>
                  <a:pt x="23" y="44"/>
                  <a:pt x="23" y="44"/>
                  <a:pt x="23" y="44"/>
                </a:cubicBezTo>
                <a:lnTo>
                  <a:pt x="32" y="44"/>
                </a:lnTo>
                <a:close/>
                <a:moveTo>
                  <a:pt x="34" y="4"/>
                </a:moveTo>
                <a:cubicBezTo>
                  <a:pt x="34" y="4"/>
                  <a:pt x="34" y="3"/>
                  <a:pt x="33" y="3"/>
                </a:cubicBezTo>
                <a:cubicBezTo>
                  <a:pt x="32" y="3"/>
                  <a:pt x="32" y="3"/>
                  <a:pt x="32" y="3"/>
                </a:cubicBezTo>
                <a:cubicBezTo>
                  <a:pt x="31" y="3"/>
                  <a:pt x="31" y="4"/>
                  <a:pt x="31" y="4"/>
                </a:cubicBezTo>
                <a:cubicBezTo>
                  <a:pt x="31" y="12"/>
                  <a:pt x="31" y="12"/>
                  <a:pt x="31" y="12"/>
                </a:cubicBezTo>
                <a:cubicBezTo>
                  <a:pt x="31" y="12"/>
                  <a:pt x="31" y="13"/>
                  <a:pt x="32" y="13"/>
                </a:cubicBezTo>
                <a:cubicBezTo>
                  <a:pt x="33" y="13"/>
                  <a:pt x="33" y="13"/>
                  <a:pt x="33" y="13"/>
                </a:cubicBezTo>
                <a:cubicBezTo>
                  <a:pt x="34" y="13"/>
                  <a:pt x="34" y="12"/>
                  <a:pt x="34" y="12"/>
                </a:cubicBezTo>
                <a:lnTo>
                  <a:pt x="34" y="4"/>
                </a:lnTo>
                <a:close/>
                <a:moveTo>
                  <a:pt x="41" y="25"/>
                </a:moveTo>
                <a:cubicBezTo>
                  <a:pt x="41" y="17"/>
                  <a:pt x="41" y="17"/>
                  <a:pt x="41" y="17"/>
                </a:cubicBezTo>
                <a:cubicBezTo>
                  <a:pt x="33" y="17"/>
                  <a:pt x="33" y="17"/>
                  <a:pt x="33" y="17"/>
                </a:cubicBezTo>
                <a:cubicBezTo>
                  <a:pt x="33" y="25"/>
                  <a:pt x="33" y="25"/>
                  <a:pt x="33" y="25"/>
                </a:cubicBezTo>
                <a:lnTo>
                  <a:pt x="41" y="25"/>
                </a:lnTo>
                <a:close/>
                <a:moveTo>
                  <a:pt x="41" y="35"/>
                </a:moveTo>
                <a:cubicBezTo>
                  <a:pt x="41" y="26"/>
                  <a:pt x="41" y="26"/>
                  <a:pt x="41" y="26"/>
                </a:cubicBezTo>
                <a:cubicBezTo>
                  <a:pt x="33" y="26"/>
                  <a:pt x="33" y="26"/>
                  <a:pt x="33" y="26"/>
                </a:cubicBezTo>
                <a:cubicBezTo>
                  <a:pt x="33" y="35"/>
                  <a:pt x="33" y="35"/>
                  <a:pt x="33" y="35"/>
                </a:cubicBezTo>
                <a:lnTo>
                  <a:pt x="41" y="35"/>
                </a:lnTo>
                <a:close/>
                <a:moveTo>
                  <a:pt x="41" y="44"/>
                </a:moveTo>
                <a:cubicBezTo>
                  <a:pt x="41" y="37"/>
                  <a:pt x="41" y="37"/>
                  <a:pt x="41" y="37"/>
                </a:cubicBezTo>
                <a:cubicBezTo>
                  <a:pt x="33" y="37"/>
                  <a:pt x="33" y="37"/>
                  <a:pt x="33" y="37"/>
                </a:cubicBezTo>
                <a:cubicBezTo>
                  <a:pt x="33" y="44"/>
                  <a:pt x="33" y="44"/>
                  <a:pt x="33" y="44"/>
                </a:cubicBezTo>
                <a:lnTo>
                  <a:pt x="41" y="44"/>
                </a:lnTo>
                <a:close/>
              </a:path>
            </a:pathLst>
          </a:custGeom>
          <a:solidFill>
            <a:srgbClr val="CCAEA1"/>
          </a:solidFill>
          <a:ln>
            <a:noFill/>
          </a:ln>
        </p:spPr>
        <p:txBody>
          <a:bodyPr anchor="ctr"/>
          <a:lstStyle/>
          <a:p>
            <a:pPr algn="ctr"/>
            <a:endParaRPr dirty="0">
              <a:cs typeface="+mn-ea"/>
              <a:sym typeface="+mn-lt"/>
            </a:endParaRPr>
          </a:p>
        </p:txBody>
      </p:sp>
      <p:grpSp>
        <p:nvGrpSpPr>
          <p:cNvPr id="53" name="1"/>
          <p:cNvGrpSpPr/>
          <p:nvPr/>
        </p:nvGrpSpPr>
        <p:grpSpPr>
          <a:xfrm>
            <a:off x="5396812" y="1919340"/>
            <a:ext cx="2712673" cy="1438274"/>
            <a:chOff x="660400" y="1247279"/>
            <a:chExt cx="3188275" cy="1438275"/>
          </a:xfrm>
        </p:grpSpPr>
        <p:sp>
          <p:nvSpPr>
            <p:cNvPr id="54" name="ísļîdê"/>
            <p:cNvSpPr txBox="1"/>
            <p:nvPr/>
          </p:nvSpPr>
          <p:spPr bwMode="auto">
            <a:xfrm>
              <a:off x="660400" y="1247279"/>
              <a:ext cx="3188275" cy="537607"/>
            </a:xfrm>
            <a:prstGeom prst="rect">
              <a:avLst/>
            </a:prstGeom>
            <a:noFill/>
          </p:spPr>
          <p:txBody>
            <a:bodyPr wrap="square" lIns="91440" tIns="45720" rIns="91440" bIns="45720" anchor="ctr" anchorCtr="0">
              <a:normAutofit/>
            </a:bodyPr>
            <a:lstStyle/>
            <a:p>
              <a:pPr>
                <a:defRPr/>
              </a:pPr>
              <a:r>
                <a:rPr lang="zh-CN" altLang="en-US" dirty="0">
                  <a:cs typeface="+mn-ea"/>
                  <a:sym typeface="+mn-lt"/>
                </a:rPr>
                <a:t>添加标题</a:t>
              </a:r>
            </a:p>
          </p:txBody>
        </p:sp>
        <p:sp>
          <p:nvSpPr>
            <p:cNvPr id="55" name="iṩ1íḑé"/>
            <p:cNvSpPr txBox="1"/>
            <p:nvPr/>
          </p:nvSpPr>
          <p:spPr bwMode="auto">
            <a:xfrm>
              <a:off x="660400" y="1784886"/>
              <a:ext cx="3188275" cy="900668"/>
            </a:xfrm>
            <a:prstGeom prst="rect">
              <a:avLst/>
            </a:prstGeom>
            <a:noFill/>
          </p:spPr>
          <p:txBody>
            <a:bodyPr wrap="square" lIns="91440" tIns="45720" rIns="91440" bIns="45720">
              <a:normAutofit/>
            </a:bodyPr>
            <a:lstStyle/>
            <a:p>
              <a:pPr lvl="0">
                <a:lnSpc>
                  <a:spcPct val="150000"/>
                </a:lnSpc>
                <a:buSzPct val="25000"/>
                <a:defRPr/>
              </a:pPr>
              <a:r>
                <a:rPr lang="en-US" altLang="zh-CN" sz="1100" dirty="0">
                  <a:cs typeface="+mn-ea"/>
                  <a:sym typeface="+mn-lt"/>
                </a:rPr>
                <a:t>Copy paste fonts. Choose the only option to retain text.</a:t>
              </a:r>
            </a:p>
            <a:p>
              <a:pPr lvl="0">
                <a:lnSpc>
                  <a:spcPct val="150000"/>
                </a:lnSpc>
                <a:buSzPct val="25000"/>
                <a:defRPr/>
              </a:pPr>
              <a:r>
                <a:rPr lang="en-US" altLang="zh-CN" sz="1100" dirty="0">
                  <a:cs typeface="+mn-ea"/>
                  <a:sym typeface="+mn-lt"/>
                </a:rPr>
                <a:t>… …</a:t>
              </a:r>
            </a:p>
          </p:txBody>
        </p:sp>
      </p:grpSp>
      <p:sp>
        <p:nvSpPr>
          <p:cNvPr id="56" name="1"/>
          <p:cNvSpPr/>
          <p:nvPr/>
        </p:nvSpPr>
        <p:spPr bwMode="auto">
          <a:xfrm>
            <a:off x="8323225" y="1995619"/>
            <a:ext cx="391458" cy="417554"/>
          </a:xfrm>
          <a:custGeom>
            <a:avLst/>
            <a:gdLst>
              <a:gd name="T0" fmla="*/ 41 w 45"/>
              <a:gd name="T1" fmla="*/ 48 h 48"/>
              <a:gd name="T2" fmla="*/ 0 w 45"/>
              <a:gd name="T3" fmla="*/ 44 h 48"/>
              <a:gd name="T4" fmla="*/ 3 w 45"/>
              <a:gd name="T5" fmla="*/ 7 h 48"/>
              <a:gd name="T6" fmla="*/ 7 w 45"/>
              <a:gd name="T7" fmla="*/ 4 h 48"/>
              <a:gd name="T8" fmla="*/ 13 w 45"/>
              <a:gd name="T9" fmla="*/ 0 h 48"/>
              <a:gd name="T10" fmla="*/ 17 w 45"/>
              <a:gd name="T11" fmla="*/ 7 h 48"/>
              <a:gd name="T12" fmla="*/ 27 w 45"/>
              <a:gd name="T13" fmla="*/ 4 h 48"/>
              <a:gd name="T14" fmla="*/ 33 w 45"/>
              <a:gd name="T15" fmla="*/ 0 h 48"/>
              <a:gd name="T16" fmla="*/ 38 w 45"/>
              <a:gd name="T17" fmla="*/ 7 h 48"/>
              <a:gd name="T18" fmla="*/ 45 w 45"/>
              <a:gd name="T19" fmla="*/ 10 h 48"/>
              <a:gd name="T20" fmla="*/ 11 w 45"/>
              <a:gd name="T21" fmla="*/ 25 h 48"/>
              <a:gd name="T22" fmla="*/ 3 w 45"/>
              <a:gd name="T23" fmla="*/ 17 h 48"/>
              <a:gd name="T24" fmla="*/ 11 w 45"/>
              <a:gd name="T25" fmla="*/ 25 h 48"/>
              <a:gd name="T26" fmla="*/ 11 w 45"/>
              <a:gd name="T27" fmla="*/ 26 h 48"/>
              <a:gd name="T28" fmla="*/ 3 w 45"/>
              <a:gd name="T29" fmla="*/ 35 h 48"/>
              <a:gd name="T30" fmla="*/ 11 w 45"/>
              <a:gd name="T31" fmla="*/ 44 h 48"/>
              <a:gd name="T32" fmla="*/ 3 w 45"/>
              <a:gd name="T33" fmla="*/ 37 h 48"/>
              <a:gd name="T34" fmla="*/ 11 w 45"/>
              <a:gd name="T35" fmla="*/ 44 h 48"/>
              <a:gd name="T36" fmla="*/ 13 w 45"/>
              <a:gd name="T37" fmla="*/ 3 h 48"/>
              <a:gd name="T38" fmla="*/ 10 w 45"/>
              <a:gd name="T39" fmla="*/ 4 h 48"/>
              <a:gd name="T40" fmla="*/ 11 w 45"/>
              <a:gd name="T41" fmla="*/ 13 h 48"/>
              <a:gd name="T42" fmla="*/ 14 w 45"/>
              <a:gd name="T43" fmla="*/ 12 h 48"/>
              <a:gd name="T44" fmla="*/ 21 w 45"/>
              <a:gd name="T45" fmla="*/ 25 h 48"/>
              <a:gd name="T46" fmla="*/ 13 w 45"/>
              <a:gd name="T47" fmla="*/ 17 h 48"/>
              <a:gd name="T48" fmla="*/ 21 w 45"/>
              <a:gd name="T49" fmla="*/ 25 h 48"/>
              <a:gd name="T50" fmla="*/ 21 w 45"/>
              <a:gd name="T51" fmla="*/ 26 h 48"/>
              <a:gd name="T52" fmla="*/ 13 w 45"/>
              <a:gd name="T53" fmla="*/ 35 h 48"/>
              <a:gd name="T54" fmla="*/ 21 w 45"/>
              <a:gd name="T55" fmla="*/ 44 h 48"/>
              <a:gd name="T56" fmla="*/ 13 w 45"/>
              <a:gd name="T57" fmla="*/ 37 h 48"/>
              <a:gd name="T58" fmla="*/ 21 w 45"/>
              <a:gd name="T59" fmla="*/ 44 h 48"/>
              <a:gd name="T60" fmla="*/ 32 w 45"/>
              <a:gd name="T61" fmla="*/ 17 h 48"/>
              <a:gd name="T62" fmla="*/ 23 w 45"/>
              <a:gd name="T63" fmla="*/ 25 h 48"/>
              <a:gd name="T64" fmla="*/ 32 w 45"/>
              <a:gd name="T65" fmla="*/ 35 h 48"/>
              <a:gd name="T66" fmla="*/ 23 w 45"/>
              <a:gd name="T67" fmla="*/ 26 h 48"/>
              <a:gd name="T68" fmla="*/ 32 w 45"/>
              <a:gd name="T69" fmla="*/ 35 h 48"/>
              <a:gd name="T70" fmla="*/ 32 w 45"/>
              <a:gd name="T71" fmla="*/ 37 h 48"/>
              <a:gd name="T72" fmla="*/ 23 w 45"/>
              <a:gd name="T73" fmla="*/ 44 h 48"/>
              <a:gd name="T74" fmla="*/ 34 w 45"/>
              <a:gd name="T75" fmla="*/ 4 h 48"/>
              <a:gd name="T76" fmla="*/ 32 w 45"/>
              <a:gd name="T77" fmla="*/ 3 h 48"/>
              <a:gd name="T78" fmla="*/ 31 w 45"/>
              <a:gd name="T79" fmla="*/ 12 h 48"/>
              <a:gd name="T80" fmla="*/ 33 w 45"/>
              <a:gd name="T81" fmla="*/ 13 h 48"/>
              <a:gd name="T82" fmla="*/ 34 w 45"/>
              <a:gd name="T83" fmla="*/ 4 h 48"/>
              <a:gd name="T84" fmla="*/ 41 w 45"/>
              <a:gd name="T85" fmla="*/ 17 h 48"/>
              <a:gd name="T86" fmla="*/ 33 w 45"/>
              <a:gd name="T87" fmla="*/ 25 h 48"/>
              <a:gd name="T88" fmla="*/ 41 w 45"/>
              <a:gd name="T89" fmla="*/ 35 h 48"/>
              <a:gd name="T90" fmla="*/ 33 w 45"/>
              <a:gd name="T91" fmla="*/ 26 h 48"/>
              <a:gd name="T92" fmla="*/ 41 w 45"/>
              <a:gd name="T93" fmla="*/ 35 h 48"/>
              <a:gd name="T94" fmla="*/ 41 w 45"/>
              <a:gd name="T95" fmla="*/ 37 h 48"/>
              <a:gd name="T96" fmla="*/ 33 w 45"/>
              <a:gd name="T97" fmla="*/ 4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 h="48">
                <a:moveTo>
                  <a:pt x="45" y="44"/>
                </a:moveTo>
                <a:cubicBezTo>
                  <a:pt x="45" y="46"/>
                  <a:pt x="43" y="48"/>
                  <a:pt x="41" y="48"/>
                </a:cubicBezTo>
                <a:cubicBezTo>
                  <a:pt x="3" y="48"/>
                  <a:pt x="3" y="48"/>
                  <a:pt x="3" y="48"/>
                </a:cubicBezTo>
                <a:cubicBezTo>
                  <a:pt x="1" y="48"/>
                  <a:pt x="0" y="46"/>
                  <a:pt x="0" y="44"/>
                </a:cubicBezTo>
                <a:cubicBezTo>
                  <a:pt x="0" y="10"/>
                  <a:pt x="0" y="10"/>
                  <a:pt x="0" y="10"/>
                </a:cubicBezTo>
                <a:cubicBezTo>
                  <a:pt x="0" y="8"/>
                  <a:pt x="1" y="7"/>
                  <a:pt x="3" y="7"/>
                </a:cubicBezTo>
                <a:cubicBezTo>
                  <a:pt x="7" y="7"/>
                  <a:pt x="7" y="7"/>
                  <a:pt x="7" y="7"/>
                </a:cubicBezTo>
                <a:cubicBezTo>
                  <a:pt x="7" y="4"/>
                  <a:pt x="7" y="4"/>
                  <a:pt x="7" y="4"/>
                </a:cubicBezTo>
                <a:cubicBezTo>
                  <a:pt x="7" y="2"/>
                  <a:pt x="9" y="0"/>
                  <a:pt x="11" y="0"/>
                </a:cubicBezTo>
                <a:cubicBezTo>
                  <a:pt x="13" y="0"/>
                  <a:pt x="13" y="0"/>
                  <a:pt x="13" y="0"/>
                </a:cubicBezTo>
                <a:cubicBezTo>
                  <a:pt x="15" y="0"/>
                  <a:pt x="17" y="2"/>
                  <a:pt x="17" y="4"/>
                </a:cubicBezTo>
                <a:cubicBezTo>
                  <a:pt x="17" y="7"/>
                  <a:pt x="17" y="7"/>
                  <a:pt x="17" y="7"/>
                </a:cubicBezTo>
                <a:cubicBezTo>
                  <a:pt x="27" y="7"/>
                  <a:pt x="27" y="7"/>
                  <a:pt x="27" y="7"/>
                </a:cubicBezTo>
                <a:cubicBezTo>
                  <a:pt x="27" y="4"/>
                  <a:pt x="27" y="4"/>
                  <a:pt x="27" y="4"/>
                </a:cubicBezTo>
                <a:cubicBezTo>
                  <a:pt x="27" y="2"/>
                  <a:pt x="29" y="0"/>
                  <a:pt x="32" y="0"/>
                </a:cubicBezTo>
                <a:cubicBezTo>
                  <a:pt x="33" y="0"/>
                  <a:pt x="33" y="0"/>
                  <a:pt x="33" y="0"/>
                </a:cubicBezTo>
                <a:cubicBezTo>
                  <a:pt x="36" y="0"/>
                  <a:pt x="38" y="2"/>
                  <a:pt x="38" y="4"/>
                </a:cubicBezTo>
                <a:cubicBezTo>
                  <a:pt x="38" y="7"/>
                  <a:pt x="38" y="7"/>
                  <a:pt x="38" y="7"/>
                </a:cubicBezTo>
                <a:cubicBezTo>
                  <a:pt x="41" y="7"/>
                  <a:pt x="41" y="7"/>
                  <a:pt x="41" y="7"/>
                </a:cubicBezTo>
                <a:cubicBezTo>
                  <a:pt x="43" y="7"/>
                  <a:pt x="45" y="8"/>
                  <a:pt x="45" y="10"/>
                </a:cubicBezTo>
                <a:lnTo>
                  <a:pt x="45" y="44"/>
                </a:lnTo>
                <a:close/>
                <a:moveTo>
                  <a:pt x="11" y="25"/>
                </a:moveTo>
                <a:cubicBezTo>
                  <a:pt x="11" y="17"/>
                  <a:pt x="11" y="17"/>
                  <a:pt x="11" y="17"/>
                </a:cubicBezTo>
                <a:cubicBezTo>
                  <a:pt x="3" y="17"/>
                  <a:pt x="3" y="17"/>
                  <a:pt x="3" y="17"/>
                </a:cubicBezTo>
                <a:cubicBezTo>
                  <a:pt x="3" y="25"/>
                  <a:pt x="3" y="25"/>
                  <a:pt x="3" y="25"/>
                </a:cubicBezTo>
                <a:lnTo>
                  <a:pt x="11" y="25"/>
                </a:lnTo>
                <a:close/>
                <a:moveTo>
                  <a:pt x="11" y="35"/>
                </a:moveTo>
                <a:cubicBezTo>
                  <a:pt x="11" y="26"/>
                  <a:pt x="11" y="26"/>
                  <a:pt x="11" y="26"/>
                </a:cubicBezTo>
                <a:cubicBezTo>
                  <a:pt x="3" y="26"/>
                  <a:pt x="3" y="26"/>
                  <a:pt x="3" y="26"/>
                </a:cubicBezTo>
                <a:cubicBezTo>
                  <a:pt x="3" y="35"/>
                  <a:pt x="3" y="35"/>
                  <a:pt x="3" y="35"/>
                </a:cubicBezTo>
                <a:lnTo>
                  <a:pt x="11" y="35"/>
                </a:lnTo>
                <a:close/>
                <a:moveTo>
                  <a:pt x="11" y="44"/>
                </a:moveTo>
                <a:cubicBezTo>
                  <a:pt x="11" y="37"/>
                  <a:pt x="11" y="37"/>
                  <a:pt x="11" y="37"/>
                </a:cubicBezTo>
                <a:cubicBezTo>
                  <a:pt x="3" y="37"/>
                  <a:pt x="3" y="37"/>
                  <a:pt x="3" y="37"/>
                </a:cubicBezTo>
                <a:cubicBezTo>
                  <a:pt x="3" y="44"/>
                  <a:pt x="3" y="44"/>
                  <a:pt x="3" y="44"/>
                </a:cubicBezTo>
                <a:lnTo>
                  <a:pt x="11" y="44"/>
                </a:lnTo>
                <a:close/>
                <a:moveTo>
                  <a:pt x="14" y="4"/>
                </a:moveTo>
                <a:cubicBezTo>
                  <a:pt x="14" y="4"/>
                  <a:pt x="13" y="3"/>
                  <a:pt x="13" y="3"/>
                </a:cubicBezTo>
                <a:cubicBezTo>
                  <a:pt x="11" y="3"/>
                  <a:pt x="11" y="3"/>
                  <a:pt x="11" y="3"/>
                </a:cubicBezTo>
                <a:cubicBezTo>
                  <a:pt x="11" y="3"/>
                  <a:pt x="10" y="4"/>
                  <a:pt x="10" y="4"/>
                </a:cubicBezTo>
                <a:cubicBezTo>
                  <a:pt x="10" y="12"/>
                  <a:pt x="10" y="12"/>
                  <a:pt x="10" y="12"/>
                </a:cubicBezTo>
                <a:cubicBezTo>
                  <a:pt x="10" y="12"/>
                  <a:pt x="11" y="13"/>
                  <a:pt x="11" y="13"/>
                </a:cubicBezTo>
                <a:cubicBezTo>
                  <a:pt x="13" y="13"/>
                  <a:pt x="13" y="13"/>
                  <a:pt x="13" y="13"/>
                </a:cubicBezTo>
                <a:cubicBezTo>
                  <a:pt x="13" y="13"/>
                  <a:pt x="14" y="12"/>
                  <a:pt x="14" y="12"/>
                </a:cubicBezTo>
                <a:lnTo>
                  <a:pt x="14" y="4"/>
                </a:lnTo>
                <a:close/>
                <a:moveTo>
                  <a:pt x="21" y="25"/>
                </a:moveTo>
                <a:cubicBezTo>
                  <a:pt x="21" y="17"/>
                  <a:pt x="21" y="17"/>
                  <a:pt x="21" y="17"/>
                </a:cubicBezTo>
                <a:cubicBezTo>
                  <a:pt x="13" y="17"/>
                  <a:pt x="13" y="17"/>
                  <a:pt x="13" y="17"/>
                </a:cubicBezTo>
                <a:cubicBezTo>
                  <a:pt x="13" y="25"/>
                  <a:pt x="13" y="25"/>
                  <a:pt x="13" y="25"/>
                </a:cubicBezTo>
                <a:lnTo>
                  <a:pt x="21" y="25"/>
                </a:lnTo>
                <a:close/>
                <a:moveTo>
                  <a:pt x="21" y="35"/>
                </a:moveTo>
                <a:cubicBezTo>
                  <a:pt x="21" y="26"/>
                  <a:pt x="21" y="26"/>
                  <a:pt x="21" y="26"/>
                </a:cubicBezTo>
                <a:cubicBezTo>
                  <a:pt x="13" y="26"/>
                  <a:pt x="13" y="26"/>
                  <a:pt x="13" y="26"/>
                </a:cubicBezTo>
                <a:cubicBezTo>
                  <a:pt x="13" y="35"/>
                  <a:pt x="13" y="35"/>
                  <a:pt x="13" y="35"/>
                </a:cubicBezTo>
                <a:lnTo>
                  <a:pt x="21" y="35"/>
                </a:lnTo>
                <a:close/>
                <a:moveTo>
                  <a:pt x="21" y="44"/>
                </a:moveTo>
                <a:cubicBezTo>
                  <a:pt x="21" y="37"/>
                  <a:pt x="21" y="37"/>
                  <a:pt x="21" y="37"/>
                </a:cubicBezTo>
                <a:cubicBezTo>
                  <a:pt x="13" y="37"/>
                  <a:pt x="13" y="37"/>
                  <a:pt x="13" y="37"/>
                </a:cubicBezTo>
                <a:cubicBezTo>
                  <a:pt x="13" y="44"/>
                  <a:pt x="13" y="44"/>
                  <a:pt x="13" y="44"/>
                </a:cubicBezTo>
                <a:lnTo>
                  <a:pt x="21" y="44"/>
                </a:lnTo>
                <a:close/>
                <a:moveTo>
                  <a:pt x="32" y="25"/>
                </a:moveTo>
                <a:cubicBezTo>
                  <a:pt x="32" y="17"/>
                  <a:pt x="32" y="17"/>
                  <a:pt x="32" y="17"/>
                </a:cubicBezTo>
                <a:cubicBezTo>
                  <a:pt x="23" y="17"/>
                  <a:pt x="23" y="17"/>
                  <a:pt x="23" y="17"/>
                </a:cubicBezTo>
                <a:cubicBezTo>
                  <a:pt x="23" y="25"/>
                  <a:pt x="23" y="25"/>
                  <a:pt x="23" y="25"/>
                </a:cubicBezTo>
                <a:lnTo>
                  <a:pt x="32" y="25"/>
                </a:lnTo>
                <a:close/>
                <a:moveTo>
                  <a:pt x="32" y="35"/>
                </a:moveTo>
                <a:cubicBezTo>
                  <a:pt x="32" y="26"/>
                  <a:pt x="32" y="26"/>
                  <a:pt x="32" y="26"/>
                </a:cubicBezTo>
                <a:cubicBezTo>
                  <a:pt x="23" y="26"/>
                  <a:pt x="23" y="26"/>
                  <a:pt x="23" y="26"/>
                </a:cubicBezTo>
                <a:cubicBezTo>
                  <a:pt x="23" y="35"/>
                  <a:pt x="23" y="35"/>
                  <a:pt x="23" y="35"/>
                </a:cubicBezTo>
                <a:lnTo>
                  <a:pt x="32" y="35"/>
                </a:lnTo>
                <a:close/>
                <a:moveTo>
                  <a:pt x="32" y="44"/>
                </a:moveTo>
                <a:cubicBezTo>
                  <a:pt x="32" y="37"/>
                  <a:pt x="32" y="37"/>
                  <a:pt x="32" y="37"/>
                </a:cubicBezTo>
                <a:cubicBezTo>
                  <a:pt x="23" y="37"/>
                  <a:pt x="23" y="37"/>
                  <a:pt x="23" y="37"/>
                </a:cubicBezTo>
                <a:cubicBezTo>
                  <a:pt x="23" y="44"/>
                  <a:pt x="23" y="44"/>
                  <a:pt x="23" y="44"/>
                </a:cubicBezTo>
                <a:lnTo>
                  <a:pt x="32" y="44"/>
                </a:lnTo>
                <a:close/>
                <a:moveTo>
                  <a:pt x="34" y="4"/>
                </a:moveTo>
                <a:cubicBezTo>
                  <a:pt x="34" y="4"/>
                  <a:pt x="34" y="3"/>
                  <a:pt x="33" y="3"/>
                </a:cubicBezTo>
                <a:cubicBezTo>
                  <a:pt x="32" y="3"/>
                  <a:pt x="32" y="3"/>
                  <a:pt x="32" y="3"/>
                </a:cubicBezTo>
                <a:cubicBezTo>
                  <a:pt x="31" y="3"/>
                  <a:pt x="31" y="4"/>
                  <a:pt x="31" y="4"/>
                </a:cubicBezTo>
                <a:cubicBezTo>
                  <a:pt x="31" y="12"/>
                  <a:pt x="31" y="12"/>
                  <a:pt x="31" y="12"/>
                </a:cubicBezTo>
                <a:cubicBezTo>
                  <a:pt x="31" y="12"/>
                  <a:pt x="31" y="13"/>
                  <a:pt x="32" y="13"/>
                </a:cubicBezTo>
                <a:cubicBezTo>
                  <a:pt x="33" y="13"/>
                  <a:pt x="33" y="13"/>
                  <a:pt x="33" y="13"/>
                </a:cubicBezTo>
                <a:cubicBezTo>
                  <a:pt x="34" y="13"/>
                  <a:pt x="34" y="12"/>
                  <a:pt x="34" y="12"/>
                </a:cubicBezTo>
                <a:lnTo>
                  <a:pt x="34" y="4"/>
                </a:lnTo>
                <a:close/>
                <a:moveTo>
                  <a:pt x="41" y="25"/>
                </a:moveTo>
                <a:cubicBezTo>
                  <a:pt x="41" y="17"/>
                  <a:pt x="41" y="17"/>
                  <a:pt x="41" y="17"/>
                </a:cubicBezTo>
                <a:cubicBezTo>
                  <a:pt x="33" y="17"/>
                  <a:pt x="33" y="17"/>
                  <a:pt x="33" y="17"/>
                </a:cubicBezTo>
                <a:cubicBezTo>
                  <a:pt x="33" y="25"/>
                  <a:pt x="33" y="25"/>
                  <a:pt x="33" y="25"/>
                </a:cubicBezTo>
                <a:lnTo>
                  <a:pt x="41" y="25"/>
                </a:lnTo>
                <a:close/>
                <a:moveTo>
                  <a:pt x="41" y="35"/>
                </a:moveTo>
                <a:cubicBezTo>
                  <a:pt x="41" y="26"/>
                  <a:pt x="41" y="26"/>
                  <a:pt x="41" y="26"/>
                </a:cubicBezTo>
                <a:cubicBezTo>
                  <a:pt x="33" y="26"/>
                  <a:pt x="33" y="26"/>
                  <a:pt x="33" y="26"/>
                </a:cubicBezTo>
                <a:cubicBezTo>
                  <a:pt x="33" y="35"/>
                  <a:pt x="33" y="35"/>
                  <a:pt x="33" y="35"/>
                </a:cubicBezTo>
                <a:lnTo>
                  <a:pt x="41" y="35"/>
                </a:lnTo>
                <a:close/>
                <a:moveTo>
                  <a:pt x="41" y="44"/>
                </a:moveTo>
                <a:cubicBezTo>
                  <a:pt x="41" y="37"/>
                  <a:pt x="41" y="37"/>
                  <a:pt x="41" y="37"/>
                </a:cubicBezTo>
                <a:cubicBezTo>
                  <a:pt x="33" y="37"/>
                  <a:pt x="33" y="37"/>
                  <a:pt x="33" y="37"/>
                </a:cubicBezTo>
                <a:cubicBezTo>
                  <a:pt x="33" y="44"/>
                  <a:pt x="33" y="44"/>
                  <a:pt x="33" y="44"/>
                </a:cubicBezTo>
                <a:lnTo>
                  <a:pt x="41" y="44"/>
                </a:lnTo>
                <a:close/>
              </a:path>
            </a:pathLst>
          </a:custGeom>
          <a:solidFill>
            <a:srgbClr val="D9CFC7"/>
          </a:solidFill>
          <a:ln>
            <a:noFill/>
          </a:ln>
        </p:spPr>
        <p:txBody>
          <a:bodyPr anchor="ctr"/>
          <a:lstStyle/>
          <a:p>
            <a:pPr algn="ctr"/>
            <a:endParaRPr dirty="0">
              <a:cs typeface="+mn-ea"/>
              <a:sym typeface="+mn-lt"/>
            </a:endParaRPr>
          </a:p>
        </p:txBody>
      </p:sp>
      <p:grpSp>
        <p:nvGrpSpPr>
          <p:cNvPr id="57" name="1"/>
          <p:cNvGrpSpPr/>
          <p:nvPr/>
        </p:nvGrpSpPr>
        <p:grpSpPr>
          <a:xfrm>
            <a:off x="8828984" y="1919340"/>
            <a:ext cx="2712673" cy="1438274"/>
            <a:chOff x="660400" y="1247279"/>
            <a:chExt cx="3188275" cy="1438275"/>
          </a:xfrm>
        </p:grpSpPr>
        <p:sp>
          <p:nvSpPr>
            <p:cNvPr id="58" name="isḷîḓe"/>
            <p:cNvSpPr txBox="1"/>
            <p:nvPr/>
          </p:nvSpPr>
          <p:spPr bwMode="auto">
            <a:xfrm>
              <a:off x="660400" y="1247279"/>
              <a:ext cx="3188275" cy="537607"/>
            </a:xfrm>
            <a:prstGeom prst="rect">
              <a:avLst/>
            </a:prstGeom>
            <a:noFill/>
          </p:spPr>
          <p:txBody>
            <a:bodyPr wrap="square" lIns="91440" tIns="45720" rIns="91440" bIns="45720" anchor="ctr" anchorCtr="0">
              <a:normAutofit/>
            </a:bodyPr>
            <a:lstStyle/>
            <a:p>
              <a:pPr>
                <a:defRPr/>
              </a:pPr>
              <a:r>
                <a:rPr lang="zh-CN" altLang="en-US" dirty="0">
                  <a:cs typeface="+mn-ea"/>
                  <a:sym typeface="+mn-lt"/>
                </a:rPr>
                <a:t>添加标题</a:t>
              </a:r>
            </a:p>
          </p:txBody>
        </p:sp>
        <p:sp>
          <p:nvSpPr>
            <p:cNvPr id="59" name="îŝlîḓè"/>
            <p:cNvSpPr txBox="1"/>
            <p:nvPr/>
          </p:nvSpPr>
          <p:spPr bwMode="auto">
            <a:xfrm>
              <a:off x="660400" y="1784886"/>
              <a:ext cx="3188275" cy="900668"/>
            </a:xfrm>
            <a:prstGeom prst="rect">
              <a:avLst/>
            </a:prstGeom>
            <a:noFill/>
          </p:spPr>
          <p:txBody>
            <a:bodyPr wrap="square" lIns="91440" tIns="45720" rIns="91440" bIns="45720">
              <a:normAutofit/>
            </a:bodyPr>
            <a:lstStyle/>
            <a:p>
              <a:pPr lvl="0">
                <a:lnSpc>
                  <a:spcPct val="150000"/>
                </a:lnSpc>
                <a:buSzPct val="25000"/>
                <a:defRPr/>
              </a:pPr>
              <a:r>
                <a:rPr lang="en-US" altLang="zh-CN" sz="1100" dirty="0">
                  <a:cs typeface="+mn-ea"/>
                  <a:sym typeface="+mn-lt"/>
                </a:rPr>
                <a:t>Copy paste fonts. Choose the only option to retain text.</a:t>
              </a:r>
            </a:p>
            <a:p>
              <a:pPr lvl="0">
                <a:lnSpc>
                  <a:spcPct val="150000"/>
                </a:lnSpc>
                <a:buSzPct val="25000"/>
                <a:defRPr/>
              </a:pPr>
              <a:r>
                <a:rPr lang="en-US" altLang="zh-CN" sz="1100" dirty="0">
                  <a:cs typeface="+mn-ea"/>
                  <a:sym typeface="+mn-lt"/>
                </a:rPr>
                <a:t>… …</a:t>
              </a:r>
            </a:p>
          </p:txBody>
        </p:sp>
      </p:grpSp>
      <p:sp>
        <p:nvSpPr>
          <p:cNvPr id="60" name="1"/>
          <p:cNvSpPr/>
          <p:nvPr/>
        </p:nvSpPr>
        <p:spPr bwMode="auto">
          <a:xfrm>
            <a:off x="4891053" y="4200374"/>
            <a:ext cx="391458" cy="417554"/>
          </a:xfrm>
          <a:custGeom>
            <a:avLst/>
            <a:gdLst>
              <a:gd name="T0" fmla="*/ 41 w 45"/>
              <a:gd name="T1" fmla="*/ 48 h 48"/>
              <a:gd name="T2" fmla="*/ 0 w 45"/>
              <a:gd name="T3" fmla="*/ 44 h 48"/>
              <a:gd name="T4" fmla="*/ 3 w 45"/>
              <a:gd name="T5" fmla="*/ 7 h 48"/>
              <a:gd name="T6" fmla="*/ 7 w 45"/>
              <a:gd name="T7" fmla="*/ 4 h 48"/>
              <a:gd name="T8" fmla="*/ 13 w 45"/>
              <a:gd name="T9" fmla="*/ 0 h 48"/>
              <a:gd name="T10" fmla="*/ 17 w 45"/>
              <a:gd name="T11" fmla="*/ 7 h 48"/>
              <a:gd name="T12" fmla="*/ 27 w 45"/>
              <a:gd name="T13" fmla="*/ 4 h 48"/>
              <a:gd name="T14" fmla="*/ 33 w 45"/>
              <a:gd name="T15" fmla="*/ 0 h 48"/>
              <a:gd name="T16" fmla="*/ 38 w 45"/>
              <a:gd name="T17" fmla="*/ 7 h 48"/>
              <a:gd name="T18" fmla="*/ 45 w 45"/>
              <a:gd name="T19" fmla="*/ 10 h 48"/>
              <a:gd name="T20" fmla="*/ 11 w 45"/>
              <a:gd name="T21" fmla="*/ 25 h 48"/>
              <a:gd name="T22" fmla="*/ 3 w 45"/>
              <a:gd name="T23" fmla="*/ 17 h 48"/>
              <a:gd name="T24" fmla="*/ 11 w 45"/>
              <a:gd name="T25" fmla="*/ 25 h 48"/>
              <a:gd name="T26" fmla="*/ 11 w 45"/>
              <a:gd name="T27" fmla="*/ 26 h 48"/>
              <a:gd name="T28" fmla="*/ 3 w 45"/>
              <a:gd name="T29" fmla="*/ 35 h 48"/>
              <a:gd name="T30" fmla="*/ 11 w 45"/>
              <a:gd name="T31" fmla="*/ 44 h 48"/>
              <a:gd name="T32" fmla="*/ 3 w 45"/>
              <a:gd name="T33" fmla="*/ 37 h 48"/>
              <a:gd name="T34" fmla="*/ 11 w 45"/>
              <a:gd name="T35" fmla="*/ 44 h 48"/>
              <a:gd name="T36" fmla="*/ 13 w 45"/>
              <a:gd name="T37" fmla="*/ 3 h 48"/>
              <a:gd name="T38" fmla="*/ 10 w 45"/>
              <a:gd name="T39" fmla="*/ 4 h 48"/>
              <a:gd name="T40" fmla="*/ 11 w 45"/>
              <a:gd name="T41" fmla="*/ 13 h 48"/>
              <a:gd name="T42" fmla="*/ 14 w 45"/>
              <a:gd name="T43" fmla="*/ 12 h 48"/>
              <a:gd name="T44" fmla="*/ 21 w 45"/>
              <a:gd name="T45" fmla="*/ 25 h 48"/>
              <a:gd name="T46" fmla="*/ 13 w 45"/>
              <a:gd name="T47" fmla="*/ 17 h 48"/>
              <a:gd name="T48" fmla="*/ 21 w 45"/>
              <a:gd name="T49" fmla="*/ 25 h 48"/>
              <a:gd name="T50" fmla="*/ 21 w 45"/>
              <a:gd name="T51" fmla="*/ 26 h 48"/>
              <a:gd name="T52" fmla="*/ 13 w 45"/>
              <a:gd name="T53" fmla="*/ 35 h 48"/>
              <a:gd name="T54" fmla="*/ 21 w 45"/>
              <a:gd name="T55" fmla="*/ 44 h 48"/>
              <a:gd name="T56" fmla="*/ 13 w 45"/>
              <a:gd name="T57" fmla="*/ 37 h 48"/>
              <a:gd name="T58" fmla="*/ 21 w 45"/>
              <a:gd name="T59" fmla="*/ 44 h 48"/>
              <a:gd name="T60" fmla="*/ 32 w 45"/>
              <a:gd name="T61" fmla="*/ 17 h 48"/>
              <a:gd name="T62" fmla="*/ 23 w 45"/>
              <a:gd name="T63" fmla="*/ 25 h 48"/>
              <a:gd name="T64" fmla="*/ 32 w 45"/>
              <a:gd name="T65" fmla="*/ 35 h 48"/>
              <a:gd name="T66" fmla="*/ 23 w 45"/>
              <a:gd name="T67" fmla="*/ 26 h 48"/>
              <a:gd name="T68" fmla="*/ 32 w 45"/>
              <a:gd name="T69" fmla="*/ 35 h 48"/>
              <a:gd name="T70" fmla="*/ 32 w 45"/>
              <a:gd name="T71" fmla="*/ 37 h 48"/>
              <a:gd name="T72" fmla="*/ 23 w 45"/>
              <a:gd name="T73" fmla="*/ 44 h 48"/>
              <a:gd name="T74" fmla="*/ 34 w 45"/>
              <a:gd name="T75" fmla="*/ 4 h 48"/>
              <a:gd name="T76" fmla="*/ 32 w 45"/>
              <a:gd name="T77" fmla="*/ 3 h 48"/>
              <a:gd name="T78" fmla="*/ 31 w 45"/>
              <a:gd name="T79" fmla="*/ 12 h 48"/>
              <a:gd name="T80" fmla="*/ 33 w 45"/>
              <a:gd name="T81" fmla="*/ 13 h 48"/>
              <a:gd name="T82" fmla="*/ 34 w 45"/>
              <a:gd name="T83" fmla="*/ 4 h 48"/>
              <a:gd name="T84" fmla="*/ 41 w 45"/>
              <a:gd name="T85" fmla="*/ 17 h 48"/>
              <a:gd name="T86" fmla="*/ 33 w 45"/>
              <a:gd name="T87" fmla="*/ 25 h 48"/>
              <a:gd name="T88" fmla="*/ 41 w 45"/>
              <a:gd name="T89" fmla="*/ 35 h 48"/>
              <a:gd name="T90" fmla="*/ 33 w 45"/>
              <a:gd name="T91" fmla="*/ 26 h 48"/>
              <a:gd name="T92" fmla="*/ 41 w 45"/>
              <a:gd name="T93" fmla="*/ 35 h 48"/>
              <a:gd name="T94" fmla="*/ 41 w 45"/>
              <a:gd name="T95" fmla="*/ 37 h 48"/>
              <a:gd name="T96" fmla="*/ 33 w 45"/>
              <a:gd name="T97" fmla="*/ 4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 h="48">
                <a:moveTo>
                  <a:pt x="45" y="44"/>
                </a:moveTo>
                <a:cubicBezTo>
                  <a:pt x="45" y="46"/>
                  <a:pt x="43" y="48"/>
                  <a:pt x="41" y="48"/>
                </a:cubicBezTo>
                <a:cubicBezTo>
                  <a:pt x="3" y="48"/>
                  <a:pt x="3" y="48"/>
                  <a:pt x="3" y="48"/>
                </a:cubicBezTo>
                <a:cubicBezTo>
                  <a:pt x="1" y="48"/>
                  <a:pt x="0" y="46"/>
                  <a:pt x="0" y="44"/>
                </a:cubicBezTo>
                <a:cubicBezTo>
                  <a:pt x="0" y="10"/>
                  <a:pt x="0" y="10"/>
                  <a:pt x="0" y="10"/>
                </a:cubicBezTo>
                <a:cubicBezTo>
                  <a:pt x="0" y="8"/>
                  <a:pt x="1" y="7"/>
                  <a:pt x="3" y="7"/>
                </a:cubicBezTo>
                <a:cubicBezTo>
                  <a:pt x="7" y="7"/>
                  <a:pt x="7" y="7"/>
                  <a:pt x="7" y="7"/>
                </a:cubicBezTo>
                <a:cubicBezTo>
                  <a:pt x="7" y="4"/>
                  <a:pt x="7" y="4"/>
                  <a:pt x="7" y="4"/>
                </a:cubicBezTo>
                <a:cubicBezTo>
                  <a:pt x="7" y="2"/>
                  <a:pt x="9" y="0"/>
                  <a:pt x="11" y="0"/>
                </a:cubicBezTo>
                <a:cubicBezTo>
                  <a:pt x="13" y="0"/>
                  <a:pt x="13" y="0"/>
                  <a:pt x="13" y="0"/>
                </a:cubicBezTo>
                <a:cubicBezTo>
                  <a:pt x="15" y="0"/>
                  <a:pt x="17" y="2"/>
                  <a:pt x="17" y="4"/>
                </a:cubicBezTo>
                <a:cubicBezTo>
                  <a:pt x="17" y="7"/>
                  <a:pt x="17" y="7"/>
                  <a:pt x="17" y="7"/>
                </a:cubicBezTo>
                <a:cubicBezTo>
                  <a:pt x="27" y="7"/>
                  <a:pt x="27" y="7"/>
                  <a:pt x="27" y="7"/>
                </a:cubicBezTo>
                <a:cubicBezTo>
                  <a:pt x="27" y="4"/>
                  <a:pt x="27" y="4"/>
                  <a:pt x="27" y="4"/>
                </a:cubicBezTo>
                <a:cubicBezTo>
                  <a:pt x="27" y="2"/>
                  <a:pt x="29" y="0"/>
                  <a:pt x="32" y="0"/>
                </a:cubicBezTo>
                <a:cubicBezTo>
                  <a:pt x="33" y="0"/>
                  <a:pt x="33" y="0"/>
                  <a:pt x="33" y="0"/>
                </a:cubicBezTo>
                <a:cubicBezTo>
                  <a:pt x="36" y="0"/>
                  <a:pt x="38" y="2"/>
                  <a:pt x="38" y="4"/>
                </a:cubicBezTo>
                <a:cubicBezTo>
                  <a:pt x="38" y="7"/>
                  <a:pt x="38" y="7"/>
                  <a:pt x="38" y="7"/>
                </a:cubicBezTo>
                <a:cubicBezTo>
                  <a:pt x="41" y="7"/>
                  <a:pt x="41" y="7"/>
                  <a:pt x="41" y="7"/>
                </a:cubicBezTo>
                <a:cubicBezTo>
                  <a:pt x="43" y="7"/>
                  <a:pt x="45" y="8"/>
                  <a:pt x="45" y="10"/>
                </a:cubicBezTo>
                <a:lnTo>
                  <a:pt x="45" y="44"/>
                </a:lnTo>
                <a:close/>
                <a:moveTo>
                  <a:pt x="11" y="25"/>
                </a:moveTo>
                <a:cubicBezTo>
                  <a:pt x="11" y="17"/>
                  <a:pt x="11" y="17"/>
                  <a:pt x="11" y="17"/>
                </a:cubicBezTo>
                <a:cubicBezTo>
                  <a:pt x="3" y="17"/>
                  <a:pt x="3" y="17"/>
                  <a:pt x="3" y="17"/>
                </a:cubicBezTo>
                <a:cubicBezTo>
                  <a:pt x="3" y="25"/>
                  <a:pt x="3" y="25"/>
                  <a:pt x="3" y="25"/>
                </a:cubicBezTo>
                <a:lnTo>
                  <a:pt x="11" y="25"/>
                </a:lnTo>
                <a:close/>
                <a:moveTo>
                  <a:pt x="11" y="35"/>
                </a:moveTo>
                <a:cubicBezTo>
                  <a:pt x="11" y="26"/>
                  <a:pt x="11" y="26"/>
                  <a:pt x="11" y="26"/>
                </a:cubicBezTo>
                <a:cubicBezTo>
                  <a:pt x="3" y="26"/>
                  <a:pt x="3" y="26"/>
                  <a:pt x="3" y="26"/>
                </a:cubicBezTo>
                <a:cubicBezTo>
                  <a:pt x="3" y="35"/>
                  <a:pt x="3" y="35"/>
                  <a:pt x="3" y="35"/>
                </a:cubicBezTo>
                <a:lnTo>
                  <a:pt x="11" y="35"/>
                </a:lnTo>
                <a:close/>
                <a:moveTo>
                  <a:pt x="11" y="44"/>
                </a:moveTo>
                <a:cubicBezTo>
                  <a:pt x="11" y="37"/>
                  <a:pt x="11" y="37"/>
                  <a:pt x="11" y="37"/>
                </a:cubicBezTo>
                <a:cubicBezTo>
                  <a:pt x="3" y="37"/>
                  <a:pt x="3" y="37"/>
                  <a:pt x="3" y="37"/>
                </a:cubicBezTo>
                <a:cubicBezTo>
                  <a:pt x="3" y="44"/>
                  <a:pt x="3" y="44"/>
                  <a:pt x="3" y="44"/>
                </a:cubicBezTo>
                <a:lnTo>
                  <a:pt x="11" y="44"/>
                </a:lnTo>
                <a:close/>
                <a:moveTo>
                  <a:pt x="14" y="4"/>
                </a:moveTo>
                <a:cubicBezTo>
                  <a:pt x="14" y="4"/>
                  <a:pt x="13" y="3"/>
                  <a:pt x="13" y="3"/>
                </a:cubicBezTo>
                <a:cubicBezTo>
                  <a:pt x="11" y="3"/>
                  <a:pt x="11" y="3"/>
                  <a:pt x="11" y="3"/>
                </a:cubicBezTo>
                <a:cubicBezTo>
                  <a:pt x="11" y="3"/>
                  <a:pt x="10" y="4"/>
                  <a:pt x="10" y="4"/>
                </a:cubicBezTo>
                <a:cubicBezTo>
                  <a:pt x="10" y="12"/>
                  <a:pt x="10" y="12"/>
                  <a:pt x="10" y="12"/>
                </a:cubicBezTo>
                <a:cubicBezTo>
                  <a:pt x="10" y="12"/>
                  <a:pt x="11" y="13"/>
                  <a:pt x="11" y="13"/>
                </a:cubicBezTo>
                <a:cubicBezTo>
                  <a:pt x="13" y="13"/>
                  <a:pt x="13" y="13"/>
                  <a:pt x="13" y="13"/>
                </a:cubicBezTo>
                <a:cubicBezTo>
                  <a:pt x="13" y="13"/>
                  <a:pt x="14" y="12"/>
                  <a:pt x="14" y="12"/>
                </a:cubicBezTo>
                <a:lnTo>
                  <a:pt x="14" y="4"/>
                </a:lnTo>
                <a:close/>
                <a:moveTo>
                  <a:pt x="21" y="25"/>
                </a:moveTo>
                <a:cubicBezTo>
                  <a:pt x="21" y="17"/>
                  <a:pt x="21" y="17"/>
                  <a:pt x="21" y="17"/>
                </a:cubicBezTo>
                <a:cubicBezTo>
                  <a:pt x="13" y="17"/>
                  <a:pt x="13" y="17"/>
                  <a:pt x="13" y="17"/>
                </a:cubicBezTo>
                <a:cubicBezTo>
                  <a:pt x="13" y="25"/>
                  <a:pt x="13" y="25"/>
                  <a:pt x="13" y="25"/>
                </a:cubicBezTo>
                <a:lnTo>
                  <a:pt x="21" y="25"/>
                </a:lnTo>
                <a:close/>
                <a:moveTo>
                  <a:pt x="21" y="35"/>
                </a:moveTo>
                <a:cubicBezTo>
                  <a:pt x="21" y="26"/>
                  <a:pt x="21" y="26"/>
                  <a:pt x="21" y="26"/>
                </a:cubicBezTo>
                <a:cubicBezTo>
                  <a:pt x="13" y="26"/>
                  <a:pt x="13" y="26"/>
                  <a:pt x="13" y="26"/>
                </a:cubicBezTo>
                <a:cubicBezTo>
                  <a:pt x="13" y="35"/>
                  <a:pt x="13" y="35"/>
                  <a:pt x="13" y="35"/>
                </a:cubicBezTo>
                <a:lnTo>
                  <a:pt x="21" y="35"/>
                </a:lnTo>
                <a:close/>
                <a:moveTo>
                  <a:pt x="21" y="44"/>
                </a:moveTo>
                <a:cubicBezTo>
                  <a:pt x="21" y="37"/>
                  <a:pt x="21" y="37"/>
                  <a:pt x="21" y="37"/>
                </a:cubicBezTo>
                <a:cubicBezTo>
                  <a:pt x="13" y="37"/>
                  <a:pt x="13" y="37"/>
                  <a:pt x="13" y="37"/>
                </a:cubicBezTo>
                <a:cubicBezTo>
                  <a:pt x="13" y="44"/>
                  <a:pt x="13" y="44"/>
                  <a:pt x="13" y="44"/>
                </a:cubicBezTo>
                <a:lnTo>
                  <a:pt x="21" y="44"/>
                </a:lnTo>
                <a:close/>
                <a:moveTo>
                  <a:pt x="32" y="25"/>
                </a:moveTo>
                <a:cubicBezTo>
                  <a:pt x="32" y="17"/>
                  <a:pt x="32" y="17"/>
                  <a:pt x="32" y="17"/>
                </a:cubicBezTo>
                <a:cubicBezTo>
                  <a:pt x="23" y="17"/>
                  <a:pt x="23" y="17"/>
                  <a:pt x="23" y="17"/>
                </a:cubicBezTo>
                <a:cubicBezTo>
                  <a:pt x="23" y="25"/>
                  <a:pt x="23" y="25"/>
                  <a:pt x="23" y="25"/>
                </a:cubicBezTo>
                <a:lnTo>
                  <a:pt x="32" y="25"/>
                </a:lnTo>
                <a:close/>
                <a:moveTo>
                  <a:pt x="32" y="35"/>
                </a:moveTo>
                <a:cubicBezTo>
                  <a:pt x="32" y="26"/>
                  <a:pt x="32" y="26"/>
                  <a:pt x="32" y="26"/>
                </a:cubicBezTo>
                <a:cubicBezTo>
                  <a:pt x="23" y="26"/>
                  <a:pt x="23" y="26"/>
                  <a:pt x="23" y="26"/>
                </a:cubicBezTo>
                <a:cubicBezTo>
                  <a:pt x="23" y="35"/>
                  <a:pt x="23" y="35"/>
                  <a:pt x="23" y="35"/>
                </a:cubicBezTo>
                <a:lnTo>
                  <a:pt x="32" y="35"/>
                </a:lnTo>
                <a:close/>
                <a:moveTo>
                  <a:pt x="32" y="44"/>
                </a:moveTo>
                <a:cubicBezTo>
                  <a:pt x="32" y="37"/>
                  <a:pt x="32" y="37"/>
                  <a:pt x="32" y="37"/>
                </a:cubicBezTo>
                <a:cubicBezTo>
                  <a:pt x="23" y="37"/>
                  <a:pt x="23" y="37"/>
                  <a:pt x="23" y="37"/>
                </a:cubicBezTo>
                <a:cubicBezTo>
                  <a:pt x="23" y="44"/>
                  <a:pt x="23" y="44"/>
                  <a:pt x="23" y="44"/>
                </a:cubicBezTo>
                <a:lnTo>
                  <a:pt x="32" y="44"/>
                </a:lnTo>
                <a:close/>
                <a:moveTo>
                  <a:pt x="34" y="4"/>
                </a:moveTo>
                <a:cubicBezTo>
                  <a:pt x="34" y="4"/>
                  <a:pt x="34" y="3"/>
                  <a:pt x="33" y="3"/>
                </a:cubicBezTo>
                <a:cubicBezTo>
                  <a:pt x="32" y="3"/>
                  <a:pt x="32" y="3"/>
                  <a:pt x="32" y="3"/>
                </a:cubicBezTo>
                <a:cubicBezTo>
                  <a:pt x="31" y="3"/>
                  <a:pt x="31" y="4"/>
                  <a:pt x="31" y="4"/>
                </a:cubicBezTo>
                <a:cubicBezTo>
                  <a:pt x="31" y="12"/>
                  <a:pt x="31" y="12"/>
                  <a:pt x="31" y="12"/>
                </a:cubicBezTo>
                <a:cubicBezTo>
                  <a:pt x="31" y="12"/>
                  <a:pt x="31" y="13"/>
                  <a:pt x="32" y="13"/>
                </a:cubicBezTo>
                <a:cubicBezTo>
                  <a:pt x="33" y="13"/>
                  <a:pt x="33" y="13"/>
                  <a:pt x="33" y="13"/>
                </a:cubicBezTo>
                <a:cubicBezTo>
                  <a:pt x="34" y="13"/>
                  <a:pt x="34" y="12"/>
                  <a:pt x="34" y="12"/>
                </a:cubicBezTo>
                <a:lnTo>
                  <a:pt x="34" y="4"/>
                </a:lnTo>
                <a:close/>
                <a:moveTo>
                  <a:pt x="41" y="25"/>
                </a:moveTo>
                <a:cubicBezTo>
                  <a:pt x="41" y="17"/>
                  <a:pt x="41" y="17"/>
                  <a:pt x="41" y="17"/>
                </a:cubicBezTo>
                <a:cubicBezTo>
                  <a:pt x="33" y="17"/>
                  <a:pt x="33" y="17"/>
                  <a:pt x="33" y="17"/>
                </a:cubicBezTo>
                <a:cubicBezTo>
                  <a:pt x="33" y="25"/>
                  <a:pt x="33" y="25"/>
                  <a:pt x="33" y="25"/>
                </a:cubicBezTo>
                <a:lnTo>
                  <a:pt x="41" y="25"/>
                </a:lnTo>
                <a:close/>
                <a:moveTo>
                  <a:pt x="41" y="35"/>
                </a:moveTo>
                <a:cubicBezTo>
                  <a:pt x="41" y="26"/>
                  <a:pt x="41" y="26"/>
                  <a:pt x="41" y="26"/>
                </a:cubicBezTo>
                <a:cubicBezTo>
                  <a:pt x="33" y="26"/>
                  <a:pt x="33" y="26"/>
                  <a:pt x="33" y="26"/>
                </a:cubicBezTo>
                <a:cubicBezTo>
                  <a:pt x="33" y="35"/>
                  <a:pt x="33" y="35"/>
                  <a:pt x="33" y="35"/>
                </a:cubicBezTo>
                <a:lnTo>
                  <a:pt x="41" y="35"/>
                </a:lnTo>
                <a:close/>
                <a:moveTo>
                  <a:pt x="41" y="44"/>
                </a:moveTo>
                <a:cubicBezTo>
                  <a:pt x="41" y="37"/>
                  <a:pt x="41" y="37"/>
                  <a:pt x="41" y="37"/>
                </a:cubicBezTo>
                <a:cubicBezTo>
                  <a:pt x="33" y="37"/>
                  <a:pt x="33" y="37"/>
                  <a:pt x="33" y="37"/>
                </a:cubicBezTo>
                <a:cubicBezTo>
                  <a:pt x="33" y="44"/>
                  <a:pt x="33" y="44"/>
                  <a:pt x="33" y="44"/>
                </a:cubicBezTo>
                <a:lnTo>
                  <a:pt x="41" y="44"/>
                </a:lnTo>
                <a:close/>
              </a:path>
            </a:pathLst>
          </a:custGeom>
          <a:solidFill>
            <a:srgbClr val="989BA3"/>
          </a:solidFill>
          <a:ln>
            <a:noFill/>
          </a:ln>
        </p:spPr>
        <p:txBody>
          <a:bodyPr anchor="ctr"/>
          <a:lstStyle/>
          <a:p>
            <a:pPr algn="ctr"/>
            <a:endParaRPr dirty="0">
              <a:cs typeface="+mn-ea"/>
              <a:sym typeface="+mn-lt"/>
            </a:endParaRPr>
          </a:p>
        </p:txBody>
      </p:sp>
      <p:grpSp>
        <p:nvGrpSpPr>
          <p:cNvPr id="61" name="1"/>
          <p:cNvGrpSpPr/>
          <p:nvPr/>
        </p:nvGrpSpPr>
        <p:grpSpPr>
          <a:xfrm>
            <a:off x="5396812" y="4124095"/>
            <a:ext cx="2712673" cy="1438274"/>
            <a:chOff x="660400" y="1247279"/>
            <a:chExt cx="3188275" cy="1438275"/>
          </a:xfrm>
        </p:grpSpPr>
        <p:sp>
          <p:nvSpPr>
            <p:cNvPr id="62" name="i$ḷíďé"/>
            <p:cNvSpPr txBox="1"/>
            <p:nvPr/>
          </p:nvSpPr>
          <p:spPr bwMode="auto">
            <a:xfrm>
              <a:off x="660400" y="1247279"/>
              <a:ext cx="3188275" cy="537607"/>
            </a:xfrm>
            <a:prstGeom prst="rect">
              <a:avLst/>
            </a:prstGeom>
            <a:noFill/>
          </p:spPr>
          <p:txBody>
            <a:bodyPr wrap="square" lIns="91440" tIns="45720" rIns="91440" bIns="45720" anchor="ctr" anchorCtr="0">
              <a:normAutofit/>
            </a:bodyPr>
            <a:lstStyle/>
            <a:p>
              <a:pPr>
                <a:defRPr/>
              </a:pPr>
              <a:r>
                <a:rPr lang="zh-CN" altLang="en-US" dirty="0">
                  <a:cs typeface="+mn-ea"/>
                  <a:sym typeface="+mn-lt"/>
                </a:rPr>
                <a:t>添加标题</a:t>
              </a:r>
            </a:p>
          </p:txBody>
        </p:sp>
        <p:sp>
          <p:nvSpPr>
            <p:cNvPr id="63" name="ïṧľîḋé"/>
            <p:cNvSpPr txBox="1"/>
            <p:nvPr/>
          </p:nvSpPr>
          <p:spPr bwMode="auto">
            <a:xfrm>
              <a:off x="660400" y="1784886"/>
              <a:ext cx="3188275" cy="900668"/>
            </a:xfrm>
            <a:prstGeom prst="rect">
              <a:avLst/>
            </a:prstGeom>
            <a:noFill/>
          </p:spPr>
          <p:txBody>
            <a:bodyPr wrap="square" lIns="91440" tIns="45720" rIns="91440" bIns="45720">
              <a:normAutofit/>
            </a:bodyPr>
            <a:lstStyle/>
            <a:p>
              <a:pPr lvl="0">
                <a:lnSpc>
                  <a:spcPct val="150000"/>
                </a:lnSpc>
                <a:buSzPct val="25000"/>
                <a:defRPr/>
              </a:pPr>
              <a:r>
                <a:rPr lang="en-US" altLang="zh-CN" sz="1100" dirty="0">
                  <a:cs typeface="+mn-ea"/>
                  <a:sym typeface="+mn-lt"/>
                </a:rPr>
                <a:t>Copy paste fonts. Choose the only option to retain text.</a:t>
              </a:r>
            </a:p>
            <a:p>
              <a:pPr lvl="0">
                <a:lnSpc>
                  <a:spcPct val="150000"/>
                </a:lnSpc>
                <a:buSzPct val="25000"/>
                <a:defRPr/>
              </a:pPr>
              <a:r>
                <a:rPr lang="en-US" altLang="zh-CN" sz="1100" dirty="0">
                  <a:cs typeface="+mn-ea"/>
                  <a:sym typeface="+mn-lt"/>
                </a:rPr>
                <a:t>… …</a:t>
              </a:r>
            </a:p>
          </p:txBody>
        </p:sp>
      </p:grpSp>
      <p:sp>
        <p:nvSpPr>
          <p:cNvPr id="64" name="1"/>
          <p:cNvSpPr/>
          <p:nvPr/>
        </p:nvSpPr>
        <p:spPr bwMode="auto">
          <a:xfrm>
            <a:off x="8323225" y="4200374"/>
            <a:ext cx="391458" cy="417554"/>
          </a:xfrm>
          <a:custGeom>
            <a:avLst/>
            <a:gdLst>
              <a:gd name="T0" fmla="*/ 41 w 45"/>
              <a:gd name="T1" fmla="*/ 48 h 48"/>
              <a:gd name="T2" fmla="*/ 0 w 45"/>
              <a:gd name="T3" fmla="*/ 44 h 48"/>
              <a:gd name="T4" fmla="*/ 3 w 45"/>
              <a:gd name="T5" fmla="*/ 7 h 48"/>
              <a:gd name="T6" fmla="*/ 7 w 45"/>
              <a:gd name="T7" fmla="*/ 4 h 48"/>
              <a:gd name="T8" fmla="*/ 13 w 45"/>
              <a:gd name="T9" fmla="*/ 0 h 48"/>
              <a:gd name="T10" fmla="*/ 17 w 45"/>
              <a:gd name="T11" fmla="*/ 7 h 48"/>
              <a:gd name="T12" fmla="*/ 27 w 45"/>
              <a:gd name="T13" fmla="*/ 4 h 48"/>
              <a:gd name="T14" fmla="*/ 33 w 45"/>
              <a:gd name="T15" fmla="*/ 0 h 48"/>
              <a:gd name="T16" fmla="*/ 38 w 45"/>
              <a:gd name="T17" fmla="*/ 7 h 48"/>
              <a:gd name="T18" fmla="*/ 45 w 45"/>
              <a:gd name="T19" fmla="*/ 10 h 48"/>
              <a:gd name="T20" fmla="*/ 11 w 45"/>
              <a:gd name="T21" fmla="*/ 25 h 48"/>
              <a:gd name="T22" fmla="*/ 3 w 45"/>
              <a:gd name="T23" fmla="*/ 17 h 48"/>
              <a:gd name="T24" fmla="*/ 11 w 45"/>
              <a:gd name="T25" fmla="*/ 25 h 48"/>
              <a:gd name="T26" fmla="*/ 11 w 45"/>
              <a:gd name="T27" fmla="*/ 26 h 48"/>
              <a:gd name="T28" fmla="*/ 3 w 45"/>
              <a:gd name="T29" fmla="*/ 35 h 48"/>
              <a:gd name="T30" fmla="*/ 11 w 45"/>
              <a:gd name="T31" fmla="*/ 44 h 48"/>
              <a:gd name="T32" fmla="*/ 3 w 45"/>
              <a:gd name="T33" fmla="*/ 37 h 48"/>
              <a:gd name="T34" fmla="*/ 11 w 45"/>
              <a:gd name="T35" fmla="*/ 44 h 48"/>
              <a:gd name="T36" fmla="*/ 13 w 45"/>
              <a:gd name="T37" fmla="*/ 3 h 48"/>
              <a:gd name="T38" fmla="*/ 10 w 45"/>
              <a:gd name="T39" fmla="*/ 4 h 48"/>
              <a:gd name="T40" fmla="*/ 11 w 45"/>
              <a:gd name="T41" fmla="*/ 13 h 48"/>
              <a:gd name="T42" fmla="*/ 14 w 45"/>
              <a:gd name="T43" fmla="*/ 12 h 48"/>
              <a:gd name="T44" fmla="*/ 21 w 45"/>
              <a:gd name="T45" fmla="*/ 25 h 48"/>
              <a:gd name="T46" fmla="*/ 13 w 45"/>
              <a:gd name="T47" fmla="*/ 17 h 48"/>
              <a:gd name="T48" fmla="*/ 21 w 45"/>
              <a:gd name="T49" fmla="*/ 25 h 48"/>
              <a:gd name="T50" fmla="*/ 21 w 45"/>
              <a:gd name="T51" fmla="*/ 26 h 48"/>
              <a:gd name="T52" fmla="*/ 13 w 45"/>
              <a:gd name="T53" fmla="*/ 35 h 48"/>
              <a:gd name="T54" fmla="*/ 21 w 45"/>
              <a:gd name="T55" fmla="*/ 44 h 48"/>
              <a:gd name="T56" fmla="*/ 13 w 45"/>
              <a:gd name="T57" fmla="*/ 37 h 48"/>
              <a:gd name="T58" fmla="*/ 21 w 45"/>
              <a:gd name="T59" fmla="*/ 44 h 48"/>
              <a:gd name="T60" fmla="*/ 32 w 45"/>
              <a:gd name="T61" fmla="*/ 17 h 48"/>
              <a:gd name="T62" fmla="*/ 23 w 45"/>
              <a:gd name="T63" fmla="*/ 25 h 48"/>
              <a:gd name="T64" fmla="*/ 32 w 45"/>
              <a:gd name="T65" fmla="*/ 35 h 48"/>
              <a:gd name="T66" fmla="*/ 23 w 45"/>
              <a:gd name="T67" fmla="*/ 26 h 48"/>
              <a:gd name="T68" fmla="*/ 32 w 45"/>
              <a:gd name="T69" fmla="*/ 35 h 48"/>
              <a:gd name="T70" fmla="*/ 32 w 45"/>
              <a:gd name="T71" fmla="*/ 37 h 48"/>
              <a:gd name="T72" fmla="*/ 23 w 45"/>
              <a:gd name="T73" fmla="*/ 44 h 48"/>
              <a:gd name="T74" fmla="*/ 34 w 45"/>
              <a:gd name="T75" fmla="*/ 4 h 48"/>
              <a:gd name="T76" fmla="*/ 32 w 45"/>
              <a:gd name="T77" fmla="*/ 3 h 48"/>
              <a:gd name="T78" fmla="*/ 31 w 45"/>
              <a:gd name="T79" fmla="*/ 12 h 48"/>
              <a:gd name="T80" fmla="*/ 33 w 45"/>
              <a:gd name="T81" fmla="*/ 13 h 48"/>
              <a:gd name="T82" fmla="*/ 34 w 45"/>
              <a:gd name="T83" fmla="*/ 4 h 48"/>
              <a:gd name="T84" fmla="*/ 41 w 45"/>
              <a:gd name="T85" fmla="*/ 17 h 48"/>
              <a:gd name="T86" fmla="*/ 33 w 45"/>
              <a:gd name="T87" fmla="*/ 25 h 48"/>
              <a:gd name="T88" fmla="*/ 41 w 45"/>
              <a:gd name="T89" fmla="*/ 35 h 48"/>
              <a:gd name="T90" fmla="*/ 33 w 45"/>
              <a:gd name="T91" fmla="*/ 26 h 48"/>
              <a:gd name="T92" fmla="*/ 41 w 45"/>
              <a:gd name="T93" fmla="*/ 35 h 48"/>
              <a:gd name="T94" fmla="*/ 41 w 45"/>
              <a:gd name="T95" fmla="*/ 37 h 48"/>
              <a:gd name="T96" fmla="*/ 33 w 45"/>
              <a:gd name="T97" fmla="*/ 4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 h="48">
                <a:moveTo>
                  <a:pt x="45" y="44"/>
                </a:moveTo>
                <a:cubicBezTo>
                  <a:pt x="45" y="46"/>
                  <a:pt x="43" y="48"/>
                  <a:pt x="41" y="48"/>
                </a:cubicBezTo>
                <a:cubicBezTo>
                  <a:pt x="3" y="48"/>
                  <a:pt x="3" y="48"/>
                  <a:pt x="3" y="48"/>
                </a:cubicBezTo>
                <a:cubicBezTo>
                  <a:pt x="1" y="48"/>
                  <a:pt x="0" y="46"/>
                  <a:pt x="0" y="44"/>
                </a:cubicBezTo>
                <a:cubicBezTo>
                  <a:pt x="0" y="10"/>
                  <a:pt x="0" y="10"/>
                  <a:pt x="0" y="10"/>
                </a:cubicBezTo>
                <a:cubicBezTo>
                  <a:pt x="0" y="8"/>
                  <a:pt x="1" y="7"/>
                  <a:pt x="3" y="7"/>
                </a:cubicBezTo>
                <a:cubicBezTo>
                  <a:pt x="7" y="7"/>
                  <a:pt x="7" y="7"/>
                  <a:pt x="7" y="7"/>
                </a:cubicBezTo>
                <a:cubicBezTo>
                  <a:pt x="7" y="4"/>
                  <a:pt x="7" y="4"/>
                  <a:pt x="7" y="4"/>
                </a:cubicBezTo>
                <a:cubicBezTo>
                  <a:pt x="7" y="2"/>
                  <a:pt x="9" y="0"/>
                  <a:pt x="11" y="0"/>
                </a:cubicBezTo>
                <a:cubicBezTo>
                  <a:pt x="13" y="0"/>
                  <a:pt x="13" y="0"/>
                  <a:pt x="13" y="0"/>
                </a:cubicBezTo>
                <a:cubicBezTo>
                  <a:pt x="15" y="0"/>
                  <a:pt x="17" y="2"/>
                  <a:pt x="17" y="4"/>
                </a:cubicBezTo>
                <a:cubicBezTo>
                  <a:pt x="17" y="7"/>
                  <a:pt x="17" y="7"/>
                  <a:pt x="17" y="7"/>
                </a:cubicBezTo>
                <a:cubicBezTo>
                  <a:pt x="27" y="7"/>
                  <a:pt x="27" y="7"/>
                  <a:pt x="27" y="7"/>
                </a:cubicBezTo>
                <a:cubicBezTo>
                  <a:pt x="27" y="4"/>
                  <a:pt x="27" y="4"/>
                  <a:pt x="27" y="4"/>
                </a:cubicBezTo>
                <a:cubicBezTo>
                  <a:pt x="27" y="2"/>
                  <a:pt x="29" y="0"/>
                  <a:pt x="32" y="0"/>
                </a:cubicBezTo>
                <a:cubicBezTo>
                  <a:pt x="33" y="0"/>
                  <a:pt x="33" y="0"/>
                  <a:pt x="33" y="0"/>
                </a:cubicBezTo>
                <a:cubicBezTo>
                  <a:pt x="36" y="0"/>
                  <a:pt x="38" y="2"/>
                  <a:pt x="38" y="4"/>
                </a:cubicBezTo>
                <a:cubicBezTo>
                  <a:pt x="38" y="7"/>
                  <a:pt x="38" y="7"/>
                  <a:pt x="38" y="7"/>
                </a:cubicBezTo>
                <a:cubicBezTo>
                  <a:pt x="41" y="7"/>
                  <a:pt x="41" y="7"/>
                  <a:pt x="41" y="7"/>
                </a:cubicBezTo>
                <a:cubicBezTo>
                  <a:pt x="43" y="7"/>
                  <a:pt x="45" y="8"/>
                  <a:pt x="45" y="10"/>
                </a:cubicBezTo>
                <a:lnTo>
                  <a:pt x="45" y="44"/>
                </a:lnTo>
                <a:close/>
                <a:moveTo>
                  <a:pt x="11" y="25"/>
                </a:moveTo>
                <a:cubicBezTo>
                  <a:pt x="11" y="17"/>
                  <a:pt x="11" y="17"/>
                  <a:pt x="11" y="17"/>
                </a:cubicBezTo>
                <a:cubicBezTo>
                  <a:pt x="3" y="17"/>
                  <a:pt x="3" y="17"/>
                  <a:pt x="3" y="17"/>
                </a:cubicBezTo>
                <a:cubicBezTo>
                  <a:pt x="3" y="25"/>
                  <a:pt x="3" y="25"/>
                  <a:pt x="3" y="25"/>
                </a:cubicBezTo>
                <a:lnTo>
                  <a:pt x="11" y="25"/>
                </a:lnTo>
                <a:close/>
                <a:moveTo>
                  <a:pt x="11" y="35"/>
                </a:moveTo>
                <a:cubicBezTo>
                  <a:pt x="11" y="26"/>
                  <a:pt x="11" y="26"/>
                  <a:pt x="11" y="26"/>
                </a:cubicBezTo>
                <a:cubicBezTo>
                  <a:pt x="3" y="26"/>
                  <a:pt x="3" y="26"/>
                  <a:pt x="3" y="26"/>
                </a:cubicBezTo>
                <a:cubicBezTo>
                  <a:pt x="3" y="35"/>
                  <a:pt x="3" y="35"/>
                  <a:pt x="3" y="35"/>
                </a:cubicBezTo>
                <a:lnTo>
                  <a:pt x="11" y="35"/>
                </a:lnTo>
                <a:close/>
                <a:moveTo>
                  <a:pt x="11" y="44"/>
                </a:moveTo>
                <a:cubicBezTo>
                  <a:pt x="11" y="37"/>
                  <a:pt x="11" y="37"/>
                  <a:pt x="11" y="37"/>
                </a:cubicBezTo>
                <a:cubicBezTo>
                  <a:pt x="3" y="37"/>
                  <a:pt x="3" y="37"/>
                  <a:pt x="3" y="37"/>
                </a:cubicBezTo>
                <a:cubicBezTo>
                  <a:pt x="3" y="44"/>
                  <a:pt x="3" y="44"/>
                  <a:pt x="3" y="44"/>
                </a:cubicBezTo>
                <a:lnTo>
                  <a:pt x="11" y="44"/>
                </a:lnTo>
                <a:close/>
                <a:moveTo>
                  <a:pt x="14" y="4"/>
                </a:moveTo>
                <a:cubicBezTo>
                  <a:pt x="14" y="4"/>
                  <a:pt x="13" y="3"/>
                  <a:pt x="13" y="3"/>
                </a:cubicBezTo>
                <a:cubicBezTo>
                  <a:pt x="11" y="3"/>
                  <a:pt x="11" y="3"/>
                  <a:pt x="11" y="3"/>
                </a:cubicBezTo>
                <a:cubicBezTo>
                  <a:pt x="11" y="3"/>
                  <a:pt x="10" y="4"/>
                  <a:pt x="10" y="4"/>
                </a:cubicBezTo>
                <a:cubicBezTo>
                  <a:pt x="10" y="12"/>
                  <a:pt x="10" y="12"/>
                  <a:pt x="10" y="12"/>
                </a:cubicBezTo>
                <a:cubicBezTo>
                  <a:pt x="10" y="12"/>
                  <a:pt x="11" y="13"/>
                  <a:pt x="11" y="13"/>
                </a:cubicBezTo>
                <a:cubicBezTo>
                  <a:pt x="13" y="13"/>
                  <a:pt x="13" y="13"/>
                  <a:pt x="13" y="13"/>
                </a:cubicBezTo>
                <a:cubicBezTo>
                  <a:pt x="13" y="13"/>
                  <a:pt x="14" y="12"/>
                  <a:pt x="14" y="12"/>
                </a:cubicBezTo>
                <a:lnTo>
                  <a:pt x="14" y="4"/>
                </a:lnTo>
                <a:close/>
                <a:moveTo>
                  <a:pt x="21" y="25"/>
                </a:moveTo>
                <a:cubicBezTo>
                  <a:pt x="21" y="17"/>
                  <a:pt x="21" y="17"/>
                  <a:pt x="21" y="17"/>
                </a:cubicBezTo>
                <a:cubicBezTo>
                  <a:pt x="13" y="17"/>
                  <a:pt x="13" y="17"/>
                  <a:pt x="13" y="17"/>
                </a:cubicBezTo>
                <a:cubicBezTo>
                  <a:pt x="13" y="25"/>
                  <a:pt x="13" y="25"/>
                  <a:pt x="13" y="25"/>
                </a:cubicBezTo>
                <a:lnTo>
                  <a:pt x="21" y="25"/>
                </a:lnTo>
                <a:close/>
                <a:moveTo>
                  <a:pt x="21" y="35"/>
                </a:moveTo>
                <a:cubicBezTo>
                  <a:pt x="21" y="26"/>
                  <a:pt x="21" y="26"/>
                  <a:pt x="21" y="26"/>
                </a:cubicBezTo>
                <a:cubicBezTo>
                  <a:pt x="13" y="26"/>
                  <a:pt x="13" y="26"/>
                  <a:pt x="13" y="26"/>
                </a:cubicBezTo>
                <a:cubicBezTo>
                  <a:pt x="13" y="35"/>
                  <a:pt x="13" y="35"/>
                  <a:pt x="13" y="35"/>
                </a:cubicBezTo>
                <a:lnTo>
                  <a:pt x="21" y="35"/>
                </a:lnTo>
                <a:close/>
                <a:moveTo>
                  <a:pt x="21" y="44"/>
                </a:moveTo>
                <a:cubicBezTo>
                  <a:pt x="21" y="37"/>
                  <a:pt x="21" y="37"/>
                  <a:pt x="21" y="37"/>
                </a:cubicBezTo>
                <a:cubicBezTo>
                  <a:pt x="13" y="37"/>
                  <a:pt x="13" y="37"/>
                  <a:pt x="13" y="37"/>
                </a:cubicBezTo>
                <a:cubicBezTo>
                  <a:pt x="13" y="44"/>
                  <a:pt x="13" y="44"/>
                  <a:pt x="13" y="44"/>
                </a:cubicBezTo>
                <a:lnTo>
                  <a:pt x="21" y="44"/>
                </a:lnTo>
                <a:close/>
                <a:moveTo>
                  <a:pt x="32" y="25"/>
                </a:moveTo>
                <a:cubicBezTo>
                  <a:pt x="32" y="17"/>
                  <a:pt x="32" y="17"/>
                  <a:pt x="32" y="17"/>
                </a:cubicBezTo>
                <a:cubicBezTo>
                  <a:pt x="23" y="17"/>
                  <a:pt x="23" y="17"/>
                  <a:pt x="23" y="17"/>
                </a:cubicBezTo>
                <a:cubicBezTo>
                  <a:pt x="23" y="25"/>
                  <a:pt x="23" y="25"/>
                  <a:pt x="23" y="25"/>
                </a:cubicBezTo>
                <a:lnTo>
                  <a:pt x="32" y="25"/>
                </a:lnTo>
                <a:close/>
                <a:moveTo>
                  <a:pt x="32" y="35"/>
                </a:moveTo>
                <a:cubicBezTo>
                  <a:pt x="32" y="26"/>
                  <a:pt x="32" y="26"/>
                  <a:pt x="32" y="26"/>
                </a:cubicBezTo>
                <a:cubicBezTo>
                  <a:pt x="23" y="26"/>
                  <a:pt x="23" y="26"/>
                  <a:pt x="23" y="26"/>
                </a:cubicBezTo>
                <a:cubicBezTo>
                  <a:pt x="23" y="35"/>
                  <a:pt x="23" y="35"/>
                  <a:pt x="23" y="35"/>
                </a:cubicBezTo>
                <a:lnTo>
                  <a:pt x="32" y="35"/>
                </a:lnTo>
                <a:close/>
                <a:moveTo>
                  <a:pt x="32" y="44"/>
                </a:moveTo>
                <a:cubicBezTo>
                  <a:pt x="32" y="37"/>
                  <a:pt x="32" y="37"/>
                  <a:pt x="32" y="37"/>
                </a:cubicBezTo>
                <a:cubicBezTo>
                  <a:pt x="23" y="37"/>
                  <a:pt x="23" y="37"/>
                  <a:pt x="23" y="37"/>
                </a:cubicBezTo>
                <a:cubicBezTo>
                  <a:pt x="23" y="44"/>
                  <a:pt x="23" y="44"/>
                  <a:pt x="23" y="44"/>
                </a:cubicBezTo>
                <a:lnTo>
                  <a:pt x="32" y="44"/>
                </a:lnTo>
                <a:close/>
                <a:moveTo>
                  <a:pt x="34" y="4"/>
                </a:moveTo>
                <a:cubicBezTo>
                  <a:pt x="34" y="4"/>
                  <a:pt x="34" y="3"/>
                  <a:pt x="33" y="3"/>
                </a:cubicBezTo>
                <a:cubicBezTo>
                  <a:pt x="32" y="3"/>
                  <a:pt x="32" y="3"/>
                  <a:pt x="32" y="3"/>
                </a:cubicBezTo>
                <a:cubicBezTo>
                  <a:pt x="31" y="3"/>
                  <a:pt x="31" y="4"/>
                  <a:pt x="31" y="4"/>
                </a:cubicBezTo>
                <a:cubicBezTo>
                  <a:pt x="31" y="12"/>
                  <a:pt x="31" y="12"/>
                  <a:pt x="31" y="12"/>
                </a:cubicBezTo>
                <a:cubicBezTo>
                  <a:pt x="31" y="12"/>
                  <a:pt x="31" y="13"/>
                  <a:pt x="32" y="13"/>
                </a:cubicBezTo>
                <a:cubicBezTo>
                  <a:pt x="33" y="13"/>
                  <a:pt x="33" y="13"/>
                  <a:pt x="33" y="13"/>
                </a:cubicBezTo>
                <a:cubicBezTo>
                  <a:pt x="34" y="13"/>
                  <a:pt x="34" y="12"/>
                  <a:pt x="34" y="12"/>
                </a:cubicBezTo>
                <a:lnTo>
                  <a:pt x="34" y="4"/>
                </a:lnTo>
                <a:close/>
                <a:moveTo>
                  <a:pt x="41" y="25"/>
                </a:moveTo>
                <a:cubicBezTo>
                  <a:pt x="41" y="17"/>
                  <a:pt x="41" y="17"/>
                  <a:pt x="41" y="17"/>
                </a:cubicBezTo>
                <a:cubicBezTo>
                  <a:pt x="33" y="17"/>
                  <a:pt x="33" y="17"/>
                  <a:pt x="33" y="17"/>
                </a:cubicBezTo>
                <a:cubicBezTo>
                  <a:pt x="33" y="25"/>
                  <a:pt x="33" y="25"/>
                  <a:pt x="33" y="25"/>
                </a:cubicBezTo>
                <a:lnTo>
                  <a:pt x="41" y="25"/>
                </a:lnTo>
                <a:close/>
                <a:moveTo>
                  <a:pt x="41" y="35"/>
                </a:moveTo>
                <a:cubicBezTo>
                  <a:pt x="41" y="26"/>
                  <a:pt x="41" y="26"/>
                  <a:pt x="41" y="26"/>
                </a:cubicBezTo>
                <a:cubicBezTo>
                  <a:pt x="33" y="26"/>
                  <a:pt x="33" y="26"/>
                  <a:pt x="33" y="26"/>
                </a:cubicBezTo>
                <a:cubicBezTo>
                  <a:pt x="33" y="35"/>
                  <a:pt x="33" y="35"/>
                  <a:pt x="33" y="35"/>
                </a:cubicBezTo>
                <a:lnTo>
                  <a:pt x="41" y="35"/>
                </a:lnTo>
                <a:close/>
                <a:moveTo>
                  <a:pt x="41" y="44"/>
                </a:moveTo>
                <a:cubicBezTo>
                  <a:pt x="41" y="37"/>
                  <a:pt x="41" y="37"/>
                  <a:pt x="41" y="37"/>
                </a:cubicBezTo>
                <a:cubicBezTo>
                  <a:pt x="33" y="37"/>
                  <a:pt x="33" y="37"/>
                  <a:pt x="33" y="37"/>
                </a:cubicBezTo>
                <a:cubicBezTo>
                  <a:pt x="33" y="44"/>
                  <a:pt x="33" y="44"/>
                  <a:pt x="33" y="44"/>
                </a:cubicBezTo>
                <a:lnTo>
                  <a:pt x="41" y="44"/>
                </a:lnTo>
                <a:close/>
              </a:path>
            </a:pathLst>
          </a:custGeom>
          <a:solidFill>
            <a:srgbClr val="E3CDC7"/>
          </a:solidFill>
          <a:ln>
            <a:noFill/>
          </a:ln>
        </p:spPr>
        <p:txBody>
          <a:bodyPr anchor="ctr"/>
          <a:lstStyle/>
          <a:p>
            <a:pPr algn="ctr"/>
            <a:endParaRPr dirty="0">
              <a:cs typeface="+mn-ea"/>
              <a:sym typeface="+mn-lt"/>
            </a:endParaRPr>
          </a:p>
        </p:txBody>
      </p:sp>
      <p:grpSp>
        <p:nvGrpSpPr>
          <p:cNvPr id="65" name="1"/>
          <p:cNvGrpSpPr/>
          <p:nvPr/>
        </p:nvGrpSpPr>
        <p:grpSpPr>
          <a:xfrm>
            <a:off x="8828984" y="4124095"/>
            <a:ext cx="2712673" cy="1438274"/>
            <a:chOff x="660400" y="1247279"/>
            <a:chExt cx="3188275" cy="1438275"/>
          </a:xfrm>
        </p:grpSpPr>
        <p:sp>
          <p:nvSpPr>
            <p:cNvPr id="66" name="îşľíďè"/>
            <p:cNvSpPr txBox="1"/>
            <p:nvPr/>
          </p:nvSpPr>
          <p:spPr bwMode="auto">
            <a:xfrm>
              <a:off x="660400" y="1247279"/>
              <a:ext cx="3188275" cy="537607"/>
            </a:xfrm>
            <a:prstGeom prst="rect">
              <a:avLst/>
            </a:prstGeom>
            <a:noFill/>
          </p:spPr>
          <p:txBody>
            <a:bodyPr wrap="square" lIns="91440" tIns="45720" rIns="91440" bIns="45720" anchor="ctr" anchorCtr="0">
              <a:normAutofit/>
            </a:bodyPr>
            <a:lstStyle/>
            <a:p>
              <a:pPr>
                <a:defRPr/>
              </a:pPr>
              <a:r>
                <a:rPr lang="zh-CN" altLang="en-US" dirty="0">
                  <a:cs typeface="+mn-ea"/>
                  <a:sym typeface="+mn-lt"/>
                </a:rPr>
                <a:t>添加标题</a:t>
              </a:r>
            </a:p>
          </p:txBody>
        </p:sp>
        <p:sp>
          <p:nvSpPr>
            <p:cNvPr id="67" name="îṥḷîde"/>
            <p:cNvSpPr txBox="1"/>
            <p:nvPr/>
          </p:nvSpPr>
          <p:spPr bwMode="auto">
            <a:xfrm>
              <a:off x="660400" y="1784886"/>
              <a:ext cx="3188275" cy="900668"/>
            </a:xfrm>
            <a:prstGeom prst="rect">
              <a:avLst/>
            </a:prstGeom>
            <a:noFill/>
          </p:spPr>
          <p:txBody>
            <a:bodyPr wrap="square" lIns="91440" tIns="45720" rIns="91440" bIns="45720">
              <a:normAutofit/>
            </a:bodyPr>
            <a:lstStyle/>
            <a:p>
              <a:pPr lvl="0">
                <a:lnSpc>
                  <a:spcPct val="150000"/>
                </a:lnSpc>
                <a:buSzPct val="25000"/>
                <a:defRPr/>
              </a:pPr>
              <a:r>
                <a:rPr lang="en-US" altLang="zh-CN" sz="1100" dirty="0">
                  <a:cs typeface="+mn-ea"/>
                  <a:sym typeface="+mn-lt"/>
                </a:rPr>
                <a:t>Copy paste fonts. Choose the only option to retain text.</a:t>
              </a:r>
            </a:p>
            <a:p>
              <a:pPr lvl="0">
                <a:lnSpc>
                  <a:spcPct val="150000"/>
                </a:lnSpc>
                <a:buSzPct val="25000"/>
                <a:defRPr/>
              </a:pPr>
              <a:r>
                <a:rPr lang="en-US" altLang="zh-CN" sz="1100" dirty="0">
                  <a:cs typeface="+mn-ea"/>
                  <a:sym typeface="+mn-lt"/>
                </a:rPr>
                <a:t>… …</a:t>
              </a:r>
            </a:p>
          </p:txBody>
        </p:sp>
      </p:grpSp>
      <p:grpSp>
        <p:nvGrpSpPr>
          <p:cNvPr id="6" name="组合 5"/>
          <p:cNvGrpSpPr/>
          <p:nvPr/>
        </p:nvGrpSpPr>
        <p:grpSpPr>
          <a:xfrm>
            <a:off x="4822190" y="412750"/>
            <a:ext cx="3105150" cy="652780"/>
            <a:chOff x="3279" y="4178"/>
            <a:chExt cx="4890" cy="1028"/>
          </a:xfrm>
        </p:grpSpPr>
        <p:sp>
          <p:nvSpPr>
            <p:cNvPr id="8" name="文本框 7"/>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9" name="文本框 8"/>
            <p:cNvSpPr txBox="1"/>
            <p:nvPr/>
          </p:nvSpPr>
          <p:spPr>
            <a:xfrm>
              <a:off x="3279" y="4741"/>
              <a:ext cx="4890" cy="46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250" fill="hold"/>
                                        <p:tgtEl>
                                          <p:spTgt spid="14"/>
                                        </p:tgtEl>
                                        <p:attrNameLst>
                                          <p:attrName>ppt_w</p:attrName>
                                        </p:attrNameLst>
                                      </p:cBhvr>
                                      <p:tavLst>
                                        <p:tav tm="0">
                                          <p:val>
                                            <p:fltVal val="0"/>
                                          </p:val>
                                        </p:tav>
                                        <p:tav tm="100000">
                                          <p:val>
                                            <p:strVal val="#ppt_w"/>
                                          </p:val>
                                        </p:tav>
                                      </p:tavLst>
                                    </p:anim>
                                    <p:anim calcmode="lin" valueType="num">
                                      <p:cBhvr>
                                        <p:cTn id="8" dur="250" fill="hold"/>
                                        <p:tgtEl>
                                          <p:spTgt spid="14"/>
                                        </p:tgtEl>
                                        <p:attrNameLst>
                                          <p:attrName>ppt_h</p:attrName>
                                        </p:attrNameLst>
                                      </p:cBhvr>
                                      <p:tavLst>
                                        <p:tav tm="0">
                                          <p:val>
                                            <p:fltVal val="0"/>
                                          </p:val>
                                        </p:tav>
                                        <p:tav tm="100000">
                                          <p:val>
                                            <p:strVal val="#ppt_h"/>
                                          </p:val>
                                        </p:tav>
                                      </p:tavLst>
                                    </p:anim>
                                    <p:animEffect transition="in" filter="fade">
                                      <p:cBhvr>
                                        <p:cTn id="9" dur="250"/>
                                        <p:tgtEl>
                                          <p:spTgt spid="14"/>
                                        </p:tgtEl>
                                      </p:cBhvr>
                                    </p:animEffect>
                                  </p:childTnLst>
                                </p:cTn>
                              </p:par>
                              <p:par>
                                <p:cTn id="10" presetID="53" presetClass="entr" presetSubtype="16" fill="hold" nodeType="withEffect">
                                  <p:stCondLst>
                                    <p:cond delay="0"/>
                                  </p:stCondLst>
                                  <p:childTnLst>
                                    <p:set>
                                      <p:cBhvr>
                                        <p:cTn id="11" dur="1" fill="hold">
                                          <p:stCondLst>
                                            <p:cond delay="0"/>
                                          </p:stCondLst>
                                        </p:cTn>
                                        <p:tgtEl>
                                          <p:spTgt spid="34"/>
                                        </p:tgtEl>
                                        <p:attrNameLst>
                                          <p:attrName>style.visibility</p:attrName>
                                        </p:attrNameLst>
                                      </p:cBhvr>
                                      <p:to>
                                        <p:strVal val="visible"/>
                                      </p:to>
                                    </p:set>
                                    <p:anim calcmode="lin" valueType="num">
                                      <p:cBhvr>
                                        <p:cTn id="12" dur="250" fill="hold"/>
                                        <p:tgtEl>
                                          <p:spTgt spid="34"/>
                                        </p:tgtEl>
                                        <p:attrNameLst>
                                          <p:attrName>ppt_w</p:attrName>
                                        </p:attrNameLst>
                                      </p:cBhvr>
                                      <p:tavLst>
                                        <p:tav tm="0">
                                          <p:val>
                                            <p:fltVal val="0"/>
                                          </p:val>
                                        </p:tav>
                                        <p:tav tm="100000">
                                          <p:val>
                                            <p:strVal val="#ppt_w"/>
                                          </p:val>
                                        </p:tav>
                                      </p:tavLst>
                                    </p:anim>
                                    <p:anim calcmode="lin" valueType="num">
                                      <p:cBhvr>
                                        <p:cTn id="13" dur="250" fill="hold"/>
                                        <p:tgtEl>
                                          <p:spTgt spid="34"/>
                                        </p:tgtEl>
                                        <p:attrNameLst>
                                          <p:attrName>ppt_h</p:attrName>
                                        </p:attrNameLst>
                                      </p:cBhvr>
                                      <p:tavLst>
                                        <p:tav tm="0">
                                          <p:val>
                                            <p:fltVal val="0"/>
                                          </p:val>
                                        </p:tav>
                                        <p:tav tm="100000">
                                          <p:val>
                                            <p:strVal val="#ppt_h"/>
                                          </p:val>
                                        </p:tav>
                                      </p:tavLst>
                                    </p:anim>
                                    <p:animEffect transition="in" filter="fade">
                                      <p:cBhvr>
                                        <p:cTn id="14" dur="250"/>
                                        <p:tgtEl>
                                          <p:spTgt spid="34"/>
                                        </p:tgtEl>
                                      </p:cBhvr>
                                    </p:animEffect>
                                  </p:childTnLst>
                                </p:cTn>
                              </p:par>
                              <p:par>
                                <p:cTn id="15" presetID="53" presetClass="entr" presetSubtype="16" fill="hold" nodeType="with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250" fill="hold"/>
                                        <p:tgtEl>
                                          <p:spTgt spid="29"/>
                                        </p:tgtEl>
                                        <p:attrNameLst>
                                          <p:attrName>ppt_w</p:attrName>
                                        </p:attrNameLst>
                                      </p:cBhvr>
                                      <p:tavLst>
                                        <p:tav tm="0">
                                          <p:val>
                                            <p:fltVal val="0"/>
                                          </p:val>
                                        </p:tav>
                                        <p:tav tm="100000">
                                          <p:val>
                                            <p:strVal val="#ppt_w"/>
                                          </p:val>
                                        </p:tav>
                                      </p:tavLst>
                                    </p:anim>
                                    <p:anim calcmode="lin" valueType="num">
                                      <p:cBhvr>
                                        <p:cTn id="18" dur="250" fill="hold"/>
                                        <p:tgtEl>
                                          <p:spTgt spid="29"/>
                                        </p:tgtEl>
                                        <p:attrNameLst>
                                          <p:attrName>ppt_h</p:attrName>
                                        </p:attrNameLst>
                                      </p:cBhvr>
                                      <p:tavLst>
                                        <p:tav tm="0">
                                          <p:val>
                                            <p:fltVal val="0"/>
                                          </p:val>
                                        </p:tav>
                                        <p:tav tm="100000">
                                          <p:val>
                                            <p:strVal val="#ppt_h"/>
                                          </p:val>
                                        </p:tav>
                                      </p:tavLst>
                                    </p:anim>
                                    <p:animEffect transition="in" filter="fade">
                                      <p:cBhvr>
                                        <p:cTn id="19" dur="250"/>
                                        <p:tgtEl>
                                          <p:spTgt spid="29"/>
                                        </p:tgtEl>
                                      </p:cBhvr>
                                    </p:animEffect>
                                  </p:childTnLst>
                                </p:cTn>
                              </p:par>
                              <p:par>
                                <p:cTn id="20" presetID="53" presetClass="entr" presetSubtype="16" fill="hold" nodeType="withEffect">
                                  <p:stCondLst>
                                    <p:cond delay="0"/>
                                  </p:stCondLst>
                                  <p:childTnLst>
                                    <p:set>
                                      <p:cBhvr>
                                        <p:cTn id="21" dur="1" fill="hold">
                                          <p:stCondLst>
                                            <p:cond delay="0"/>
                                          </p:stCondLst>
                                        </p:cTn>
                                        <p:tgtEl>
                                          <p:spTgt spid="39"/>
                                        </p:tgtEl>
                                        <p:attrNameLst>
                                          <p:attrName>style.visibility</p:attrName>
                                        </p:attrNameLst>
                                      </p:cBhvr>
                                      <p:to>
                                        <p:strVal val="visible"/>
                                      </p:to>
                                    </p:set>
                                    <p:anim calcmode="lin" valueType="num">
                                      <p:cBhvr>
                                        <p:cTn id="22" dur="250" fill="hold"/>
                                        <p:tgtEl>
                                          <p:spTgt spid="39"/>
                                        </p:tgtEl>
                                        <p:attrNameLst>
                                          <p:attrName>ppt_w</p:attrName>
                                        </p:attrNameLst>
                                      </p:cBhvr>
                                      <p:tavLst>
                                        <p:tav tm="0">
                                          <p:val>
                                            <p:fltVal val="0"/>
                                          </p:val>
                                        </p:tav>
                                        <p:tav tm="100000">
                                          <p:val>
                                            <p:strVal val="#ppt_w"/>
                                          </p:val>
                                        </p:tav>
                                      </p:tavLst>
                                    </p:anim>
                                    <p:anim calcmode="lin" valueType="num">
                                      <p:cBhvr>
                                        <p:cTn id="23" dur="250" fill="hold"/>
                                        <p:tgtEl>
                                          <p:spTgt spid="39"/>
                                        </p:tgtEl>
                                        <p:attrNameLst>
                                          <p:attrName>ppt_h</p:attrName>
                                        </p:attrNameLst>
                                      </p:cBhvr>
                                      <p:tavLst>
                                        <p:tav tm="0">
                                          <p:val>
                                            <p:fltVal val="0"/>
                                          </p:val>
                                        </p:tav>
                                        <p:tav tm="100000">
                                          <p:val>
                                            <p:strVal val="#ppt_h"/>
                                          </p:val>
                                        </p:tav>
                                      </p:tavLst>
                                    </p:anim>
                                    <p:animEffect transition="in" filter="fade">
                                      <p:cBhvr>
                                        <p:cTn id="24" dur="25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组合 55"/>
          <p:cNvGrpSpPr/>
          <p:nvPr/>
        </p:nvGrpSpPr>
        <p:grpSpPr>
          <a:xfrm>
            <a:off x="2618105" y="1860550"/>
            <a:ext cx="8389900" cy="3477976"/>
            <a:chOff x="3065632" y="2191607"/>
            <a:chExt cx="7852848" cy="3478084"/>
          </a:xfrm>
        </p:grpSpPr>
        <p:sp>
          <p:nvSpPr>
            <p:cNvPr id="57" name="椭圆 56"/>
            <p:cNvSpPr/>
            <p:nvPr/>
          </p:nvSpPr>
          <p:spPr>
            <a:xfrm>
              <a:off x="5396949" y="2565400"/>
              <a:ext cx="2730500" cy="2730500"/>
            </a:xfrm>
            <a:prstGeom prst="ellipse">
              <a:avLst/>
            </a:prstGeom>
            <a:blipFill rotWithShape="1">
              <a:blip r:embed="rId3" cstate="screen">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a:ext>
                </a:extLst>
              </a:blip>
              <a:stretch>
                <a:fillRect l="-6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8" name="任意多边形: 形状 14"/>
            <p:cNvSpPr/>
            <p:nvPr/>
          </p:nvSpPr>
          <p:spPr>
            <a:xfrm flipH="1">
              <a:off x="8416374" y="3090862"/>
              <a:ext cx="2502106" cy="1679575"/>
            </a:xfrm>
            <a:custGeom>
              <a:avLst/>
              <a:gdLst>
                <a:gd name="connsiteX0" fmla="*/ 695325 w 2071687"/>
                <a:gd name="connsiteY0" fmla="*/ 0 h 1390650"/>
                <a:gd name="connsiteX1" fmla="*/ 0 w 2071687"/>
                <a:gd name="connsiteY1" fmla="*/ 695325 h 1390650"/>
                <a:gd name="connsiteX2" fmla="*/ 695325 w 2071687"/>
                <a:gd name="connsiteY2" fmla="*/ 1390650 h 1390650"/>
                <a:gd name="connsiteX3" fmla="*/ 1336008 w 2071687"/>
                <a:gd name="connsiteY3" fmla="*/ 965977 h 1390650"/>
                <a:gd name="connsiteX4" fmla="*/ 1367294 w 2071687"/>
                <a:gd name="connsiteY4" fmla="*/ 865188 h 1390650"/>
                <a:gd name="connsiteX5" fmla="*/ 1693865 w 2071687"/>
                <a:gd name="connsiteY5" fmla="*/ 865188 h 1390650"/>
                <a:gd name="connsiteX6" fmla="*/ 1693865 w 2071687"/>
                <a:gd name="connsiteY6" fmla="*/ 1035050 h 1390650"/>
                <a:gd name="connsiteX7" fmla="*/ 2071687 w 2071687"/>
                <a:gd name="connsiteY7" fmla="*/ 695325 h 1390650"/>
                <a:gd name="connsiteX8" fmla="*/ 1693865 w 2071687"/>
                <a:gd name="connsiteY8" fmla="*/ 355600 h 1390650"/>
                <a:gd name="connsiteX9" fmla="*/ 1693865 w 2071687"/>
                <a:gd name="connsiteY9" fmla="*/ 525463 h 1390650"/>
                <a:gd name="connsiteX10" fmla="*/ 1367295 w 2071687"/>
                <a:gd name="connsiteY10" fmla="*/ 525463 h 1390650"/>
                <a:gd name="connsiteX11" fmla="*/ 1336008 w 2071687"/>
                <a:gd name="connsiteY11" fmla="*/ 424673 h 1390650"/>
                <a:gd name="connsiteX12" fmla="*/ 695325 w 2071687"/>
                <a:gd name="connsiteY12" fmla="*/ 0 h 139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71687" h="1390650">
                  <a:moveTo>
                    <a:pt x="695325" y="0"/>
                  </a:moveTo>
                  <a:cubicBezTo>
                    <a:pt x="311308" y="0"/>
                    <a:pt x="0" y="311308"/>
                    <a:pt x="0" y="695325"/>
                  </a:cubicBezTo>
                  <a:cubicBezTo>
                    <a:pt x="0" y="1079342"/>
                    <a:pt x="311308" y="1390650"/>
                    <a:pt x="695325" y="1390650"/>
                  </a:cubicBezTo>
                  <a:cubicBezTo>
                    <a:pt x="983338" y="1390650"/>
                    <a:pt x="1230452" y="1215540"/>
                    <a:pt x="1336008" y="965977"/>
                  </a:cubicBezTo>
                  <a:lnTo>
                    <a:pt x="1367294" y="865188"/>
                  </a:lnTo>
                  <a:lnTo>
                    <a:pt x="1693865" y="865188"/>
                  </a:lnTo>
                  <a:lnTo>
                    <a:pt x="1693865" y="1035050"/>
                  </a:lnTo>
                  <a:lnTo>
                    <a:pt x="2071687" y="695325"/>
                  </a:lnTo>
                  <a:lnTo>
                    <a:pt x="1693865" y="355600"/>
                  </a:lnTo>
                  <a:lnTo>
                    <a:pt x="1693865" y="525463"/>
                  </a:lnTo>
                  <a:lnTo>
                    <a:pt x="1367295" y="525463"/>
                  </a:lnTo>
                  <a:lnTo>
                    <a:pt x="1336008" y="424673"/>
                  </a:lnTo>
                  <a:cubicBezTo>
                    <a:pt x="1230452" y="175111"/>
                    <a:pt x="983338" y="0"/>
                    <a:pt x="695325" y="0"/>
                  </a:cubicBezTo>
                  <a:close/>
                </a:path>
              </a:pathLst>
            </a:cu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9" name="组合 58"/>
            <p:cNvGrpSpPr/>
            <p:nvPr/>
          </p:nvGrpSpPr>
          <p:grpSpPr>
            <a:xfrm>
              <a:off x="3065632" y="2191607"/>
              <a:ext cx="2312267" cy="3478084"/>
              <a:chOff x="2102699" y="2025219"/>
              <a:chExt cx="2312267" cy="3478084"/>
            </a:xfrm>
          </p:grpSpPr>
          <p:sp>
            <p:nvSpPr>
              <p:cNvPr id="60" name="任意多边形: 形状 15"/>
              <p:cNvSpPr/>
              <p:nvPr/>
            </p:nvSpPr>
            <p:spPr>
              <a:xfrm rot="13404874" flipH="1">
                <a:off x="2102699" y="2025219"/>
                <a:ext cx="2312267" cy="1552143"/>
              </a:xfrm>
              <a:custGeom>
                <a:avLst/>
                <a:gdLst>
                  <a:gd name="connsiteX0" fmla="*/ 695325 w 2071687"/>
                  <a:gd name="connsiteY0" fmla="*/ 0 h 1390650"/>
                  <a:gd name="connsiteX1" fmla="*/ 0 w 2071687"/>
                  <a:gd name="connsiteY1" fmla="*/ 695325 h 1390650"/>
                  <a:gd name="connsiteX2" fmla="*/ 695325 w 2071687"/>
                  <a:gd name="connsiteY2" fmla="*/ 1390650 h 1390650"/>
                  <a:gd name="connsiteX3" fmla="*/ 1336008 w 2071687"/>
                  <a:gd name="connsiteY3" fmla="*/ 965977 h 1390650"/>
                  <a:gd name="connsiteX4" fmla="*/ 1367294 w 2071687"/>
                  <a:gd name="connsiteY4" fmla="*/ 865188 h 1390650"/>
                  <a:gd name="connsiteX5" fmla="*/ 1693865 w 2071687"/>
                  <a:gd name="connsiteY5" fmla="*/ 865188 h 1390650"/>
                  <a:gd name="connsiteX6" fmla="*/ 1693865 w 2071687"/>
                  <a:gd name="connsiteY6" fmla="*/ 1035050 h 1390650"/>
                  <a:gd name="connsiteX7" fmla="*/ 2071687 w 2071687"/>
                  <a:gd name="connsiteY7" fmla="*/ 695325 h 1390650"/>
                  <a:gd name="connsiteX8" fmla="*/ 1693865 w 2071687"/>
                  <a:gd name="connsiteY8" fmla="*/ 355600 h 1390650"/>
                  <a:gd name="connsiteX9" fmla="*/ 1693865 w 2071687"/>
                  <a:gd name="connsiteY9" fmla="*/ 525463 h 1390650"/>
                  <a:gd name="connsiteX10" fmla="*/ 1367295 w 2071687"/>
                  <a:gd name="connsiteY10" fmla="*/ 525463 h 1390650"/>
                  <a:gd name="connsiteX11" fmla="*/ 1336008 w 2071687"/>
                  <a:gd name="connsiteY11" fmla="*/ 424673 h 1390650"/>
                  <a:gd name="connsiteX12" fmla="*/ 695325 w 2071687"/>
                  <a:gd name="connsiteY12" fmla="*/ 0 h 139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71687" h="1390650">
                    <a:moveTo>
                      <a:pt x="695325" y="0"/>
                    </a:moveTo>
                    <a:cubicBezTo>
                      <a:pt x="311308" y="0"/>
                      <a:pt x="0" y="311308"/>
                      <a:pt x="0" y="695325"/>
                    </a:cubicBezTo>
                    <a:cubicBezTo>
                      <a:pt x="0" y="1079342"/>
                      <a:pt x="311308" y="1390650"/>
                      <a:pt x="695325" y="1390650"/>
                    </a:cubicBezTo>
                    <a:cubicBezTo>
                      <a:pt x="983338" y="1390650"/>
                      <a:pt x="1230452" y="1215540"/>
                      <a:pt x="1336008" y="965977"/>
                    </a:cubicBezTo>
                    <a:lnTo>
                      <a:pt x="1367294" y="865188"/>
                    </a:lnTo>
                    <a:lnTo>
                      <a:pt x="1693865" y="865188"/>
                    </a:lnTo>
                    <a:lnTo>
                      <a:pt x="1693865" y="1035050"/>
                    </a:lnTo>
                    <a:lnTo>
                      <a:pt x="2071687" y="695325"/>
                    </a:lnTo>
                    <a:lnTo>
                      <a:pt x="1693865" y="355600"/>
                    </a:lnTo>
                    <a:lnTo>
                      <a:pt x="1693865" y="525463"/>
                    </a:lnTo>
                    <a:lnTo>
                      <a:pt x="1367295" y="525463"/>
                    </a:lnTo>
                    <a:lnTo>
                      <a:pt x="1336008" y="424673"/>
                    </a:lnTo>
                    <a:cubicBezTo>
                      <a:pt x="1230452" y="175111"/>
                      <a:pt x="983338" y="0"/>
                      <a:pt x="695325" y="0"/>
                    </a:cubicBezTo>
                    <a:close/>
                  </a:path>
                </a:pathLst>
              </a:cu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1" name="任意多边形: 形状 16"/>
              <p:cNvSpPr/>
              <p:nvPr/>
            </p:nvSpPr>
            <p:spPr>
              <a:xfrm rot="8195126" flipH="1" flipV="1">
                <a:off x="2102699" y="3951160"/>
                <a:ext cx="2312267" cy="1552143"/>
              </a:xfrm>
              <a:custGeom>
                <a:avLst/>
                <a:gdLst>
                  <a:gd name="connsiteX0" fmla="*/ 695325 w 2071687"/>
                  <a:gd name="connsiteY0" fmla="*/ 0 h 1390650"/>
                  <a:gd name="connsiteX1" fmla="*/ 0 w 2071687"/>
                  <a:gd name="connsiteY1" fmla="*/ 695325 h 1390650"/>
                  <a:gd name="connsiteX2" fmla="*/ 695325 w 2071687"/>
                  <a:gd name="connsiteY2" fmla="*/ 1390650 h 1390650"/>
                  <a:gd name="connsiteX3" fmla="*/ 1336008 w 2071687"/>
                  <a:gd name="connsiteY3" fmla="*/ 965977 h 1390650"/>
                  <a:gd name="connsiteX4" fmla="*/ 1367294 w 2071687"/>
                  <a:gd name="connsiteY4" fmla="*/ 865188 h 1390650"/>
                  <a:gd name="connsiteX5" fmla="*/ 1693865 w 2071687"/>
                  <a:gd name="connsiteY5" fmla="*/ 865188 h 1390650"/>
                  <a:gd name="connsiteX6" fmla="*/ 1693865 w 2071687"/>
                  <a:gd name="connsiteY6" fmla="*/ 1035050 h 1390650"/>
                  <a:gd name="connsiteX7" fmla="*/ 2071687 w 2071687"/>
                  <a:gd name="connsiteY7" fmla="*/ 695325 h 1390650"/>
                  <a:gd name="connsiteX8" fmla="*/ 1693865 w 2071687"/>
                  <a:gd name="connsiteY8" fmla="*/ 355600 h 1390650"/>
                  <a:gd name="connsiteX9" fmla="*/ 1693865 w 2071687"/>
                  <a:gd name="connsiteY9" fmla="*/ 525463 h 1390650"/>
                  <a:gd name="connsiteX10" fmla="*/ 1367295 w 2071687"/>
                  <a:gd name="connsiteY10" fmla="*/ 525463 h 1390650"/>
                  <a:gd name="connsiteX11" fmla="*/ 1336008 w 2071687"/>
                  <a:gd name="connsiteY11" fmla="*/ 424673 h 1390650"/>
                  <a:gd name="connsiteX12" fmla="*/ 695325 w 2071687"/>
                  <a:gd name="connsiteY12" fmla="*/ 0 h 139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71687" h="1390650">
                    <a:moveTo>
                      <a:pt x="695325" y="0"/>
                    </a:moveTo>
                    <a:cubicBezTo>
                      <a:pt x="311308" y="0"/>
                      <a:pt x="0" y="311308"/>
                      <a:pt x="0" y="695325"/>
                    </a:cubicBezTo>
                    <a:cubicBezTo>
                      <a:pt x="0" y="1079342"/>
                      <a:pt x="311308" y="1390650"/>
                      <a:pt x="695325" y="1390650"/>
                    </a:cubicBezTo>
                    <a:cubicBezTo>
                      <a:pt x="983338" y="1390650"/>
                      <a:pt x="1230452" y="1215540"/>
                      <a:pt x="1336008" y="965977"/>
                    </a:cubicBezTo>
                    <a:lnTo>
                      <a:pt x="1367294" y="865188"/>
                    </a:lnTo>
                    <a:lnTo>
                      <a:pt x="1693865" y="865188"/>
                    </a:lnTo>
                    <a:lnTo>
                      <a:pt x="1693865" y="1035050"/>
                    </a:lnTo>
                    <a:lnTo>
                      <a:pt x="2071687" y="695325"/>
                    </a:lnTo>
                    <a:lnTo>
                      <a:pt x="1693865" y="355600"/>
                    </a:lnTo>
                    <a:lnTo>
                      <a:pt x="1693865" y="525463"/>
                    </a:lnTo>
                    <a:lnTo>
                      <a:pt x="1367295" y="525463"/>
                    </a:lnTo>
                    <a:lnTo>
                      <a:pt x="1336008" y="424673"/>
                    </a:lnTo>
                    <a:cubicBezTo>
                      <a:pt x="1230452" y="175111"/>
                      <a:pt x="983338" y="0"/>
                      <a:pt x="695325" y="0"/>
                    </a:cubicBezTo>
                    <a:close/>
                  </a:path>
                </a:pathLst>
              </a:cu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62" name="world-wide-symbol_13448"/>
            <p:cNvSpPr>
              <a:spLocks noChangeAspect="1"/>
            </p:cNvSpPr>
            <p:nvPr/>
          </p:nvSpPr>
          <p:spPr bwMode="auto">
            <a:xfrm>
              <a:off x="3476342" y="2229356"/>
              <a:ext cx="938896" cy="937584"/>
            </a:xfrm>
            <a:custGeom>
              <a:avLst/>
              <a:gdLst>
                <a:gd name="connsiteX0" fmla="*/ 203130 w 605451"/>
                <a:gd name="connsiteY0" fmla="*/ 345841 h 604605"/>
                <a:gd name="connsiteX1" fmla="*/ 302807 w 605451"/>
                <a:gd name="connsiteY1" fmla="*/ 396386 h 604605"/>
                <a:gd name="connsiteX2" fmla="*/ 402301 w 605451"/>
                <a:gd name="connsiteY2" fmla="*/ 345933 h 604605"/>
                <a:gd name="connsiteX3" fmla="*/ 450630 w 605451"/>
                <a:gd name="connsiteY3" fmla="*/ 394101 h 604605"/>
                <a:gd name="connsiteX4" fmla="*/ 469119 w 605451"/>
                <a:gd name="connsiteY4" fmla="*/ 433038 h 604605"/>
                <a:gd name="connsiteX5" fmla="*/ 302807 w 605451"/>
                <a:gd name="connsiteY5" fmla="*/ 513928 h 604605"/>
                <a:gd name="connsiteX6" fmla="*/ 136403 w 605451"/>
                <a:gd name="connsiteY6" fmla="*/ 432947 h 604605"/>
                <a:gd name="connsiteX7" fmla="*/ 154893 w 605451"/>
                <a:gd name="connsiteY7" fmla="*/ 394101 h 604605"/>
                <a:gd name="connsiteX8" fmla="*/ 203130 w 605451"/>
                <a:gd name="connsiteY8" fmla="*/ 345841 h 604605"/>
                <a:gd name="connsiteX9" fmla="*/ 302771 w 605451"/>
                <a:gd name="connsiteY9" fmla="*/ 170278 h 604605"/>
                <a:gd name="connsiteX10" fmla="*/ 240548 w 605451"/>
                <a:gd name="connsiteY10" fmla="*/ 248130 h 604605"/>
                <a:gd name="connsiteX11" fmla="*/ 302771 w 605451"/>
                <a:gd name="connsiteY11" fmla="*/ 325798 h 604605"/>
                <a:gd name="connsiteX12" fmla="*/ 364903 w 605451"/>
                <a:gd name="connsiteY12" fmla="*/ 248130 h 604605"/>
                <a:gd name="connsiteX13" fmla="*/ 302771 w 605451"/>
                <a:gd name="connsiteY13" fmla="*/ 170278 h 604605"/>
                <a:gd name="connsiteX14" fmla="*/ 302771 w 605451"/>
                <a:gd name="connsiteY14" fmla="*/ 129982 h 604605"/>
                <a:gd name="connsiteX15" fmla="*/ 405257 w 605451"/>
                <a:gd name="connsiteY15" fmla="*/ 248130 h 604605"/>
                <a:gd name="connsiteX16" fmla="*/ 302771 w 605451"/>
                <a:gd name="connsiteY16" fmla="*/ 366094 h 604605"/>
                <a:gd name="connsiteX17" fmla="*/ 200194 w 605451"/>
                <a:gd name="connsiteY17" fmla="*/ 248130 h 604605"/>
                <a:gd name="connsiteX18" fmla="*/ 302771 w 605451"/>
                <a:gd name="connsiteY18" fmla="*/ 129982 h 604605"/>
                <a:gd name="connsiteX19" fmla="*/ 302771 w 605451"/>
                <a:gd name="connsiteY19" fmla="*/ 60415 h 604605"/>
                <a:gd name="connsiteX20" fmla="*/ 60591 w 605451"/>
                <a:gd name="connsiteY20" fmla="*/ 302348 h 604605"/>
                <a:gd name="connsiteX21" fmla="*/ 302771 w 605451"/>
                <a:gd name="connsiteY21" fmla="*/ 544190 h 604605"/>
                <a:gd name="connsiteX22" fmla="*/ 544952 w 605451"/>
                <a:gd name="connsiteY22" fmla="*/ 302348 h 604605"/>
                <a:gd name="connsiteX23" fmla="*/ 302771 w 605451"/>
                <a:gd name="connsiteY23" fmla="*/ 60415 h 604605"/>
                <a:gd name="connsiteX24" fmla="*/ 302771 w 605451"/>
                <a:gd name="connsiteY24" fmla="*/ 0 h 604605"/>
                <a:gd name="connsiteX25" fmla="*/ 605451 w 605451"/>
                <a:gd name="connsiteY25" fmla="*/ 302348 h 604605"/>
                <a:gd name="connsiteX26" fmla="*/ 302771 w 605451"/>
                <a:gd name="connsiteY26" fmla="*/ 604605 h 604605"/>
                <a:gd name="connsiteX27" fmla="*/ 0 w 605451"/>
                <a:gd name="connsiteY27" fmla="*/ 302348 h 604605"/>
                <a:gd name="connsiteX28" fmla="*/ 302771 w 605451"/>
                <a:gd name="connsiteY28" fmla="*/ 0 h 604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05451" h="604605">
                  <a:moveTo>
                    <a:pt x="203130" y="345841"/>
                  </a:moveTo>
                  <a:cubicBezTo>
                    <a:pt x="227568" y="376735"/>
                    <a:pt x="263082" y="396386"/>
                    <a:pt x="302807" y="396386"/>
                  </a:cubicBezTo>
                  <a:cubicBezTo>
                    <a:pt x="342440" y="396386"/>
                    <a:pt x="378046" y="376735"/>
                    <a:pt x="402301" y="345933"/>
                  </a:cubicBezTo>
                  <a:cubicBezTo>
                    <a:pt x="423079" y="355895"/>
                    <a:pt x="440378" y="372530"/>
                    <a:pt x="450630" y="394101"/>
                  </a:cubicBezTo>
                  <a:lnTo>
                    <a:pt x="469119" y="433038"/>
                  </a:lnTo>
                  <a:cubicBezTo>
                    <a:pt x="430310" y="482212"/>
                    <a:pt x="370174" y="513928"/>
                    <a:pt x="302807" y="513928"/>
                  </a:cubicBezTo>
                  <a:cubicBezTo>
                    <a:pt x="235257" y="513928"/>
                    <a:pt x="175212" y="482212"/>
                    <a:pt x="136403" y="432947"/>
                  </a:cubicBezTo>
                  <a:lnTo>
                    <a:pt x="154893" y="394101"/>
                  </a:lnTo>
                  <a:cubicBezTo>
                    <a:pt x="165144" y="372530"/>
                    <a:pt x="182443" y="355804"/>
                    <a:pt x="203130" y="345841"/>
                  </a:cubicBezTo>
                  <a:close/>
                  <a:moveTo>
                    <a:pt x="302771" y="170278"/>
                  </a:moveTo>
                  <a:cubicBezTo>
                    <a:pt x="268457" y="170278"/>
                    <a:pt x="240548" y="205184"/>
                    <a:pt x="240548" y="248130"/>
                  </a:cubicBezTo>
                  <a:cubicBezTo>
                    <a:pt x="240548" y="290984"/>
                    <a:pt x="268457" y="325798"/>
                    <a:pt x="302771" y="325798"/>
                  </a:cubicBezTo>
                  <a:cubicBezTo>
                    <a:pt x="336994" y="325798"/>
                    <a:pt x="364903" y="290984"/>
                    <a:pt x="364903" y="248130"/>
                  </a:cubicBezTo>
                  <a:cubicBezTo>
                    <a:pt x="364903" y="205184"/>
                    <a:pt x="336994" y="170278"/>
                    <a:pt x="302771" y="170278"/>
                  </a:cubicBezTo>
                  <a:close/>
                  <a:moveTo>
                    <a:pt x="302771" y="129982"/>
                  </a:moveTo>
                  <a:cubicBezTo>
                    <a:pt x="359230" y="129982"/>
                    <a:pt x="405257" y="182980"/>
                    <a:pt x="405257" y="248130"/>
                  </a:cubicBezTo>
                  <a:cubicBezTo>
                    <a:pt x="405257" y="313188"/>
                    <a:pt x="359230" y="366094"/>
                    <a:pt x="302771" y="366094"/>
                  </a:cubicBezTo>
                  <a:cubicBezTo>
                    <a:pt x="246221" y="366094"/>
                    <a:pt x="200194" y="313188"/>
                    <a:pt x="200194" y="248130"/>
                  </a:cubicBezTo>
                  <a:cubicBezTo>
                    <a:pt x="200194" y="182980"/>
                    <a:pt x="246221" y="129982"/>
                    <a:pt x="302771" y="129982"/>
                  </a:cubicBezTo>
                  <a:close/>
                  <a:moveTo>
                    <a:pt x="302771" y="60415"/>
                  </a:moveTo>
                  <a:cubicBezTo>
                    <a:pt x="169142" y="60415"/>
                    <a:pt x="60591" y="168997"/>
                    <a:pt x="60591" y="302348"/>
                  </a:cubicBezTo>
                  <a:cubicBezTo>
                    <a:pt x="60591" y="435700"/>
                    <a:pt x="169142" y="544190"/>
                    <a:pt x="302771" y="544190"/>
                  </a:cubicBezTo>
                  <a:cubicBezTo>
                    <a:pt x="436309" y="544190"/>
                    <a:pt x="544952" y="435700"/>
                    <a:pt x="544952" y="302348"/>
                  </a:cubicBezTo>
                  <a:cubicBezTo>
                    <a:pt x="544952" y="168997"/>
                    <a:pt x="436309" y="60415"/>
                    <a:pt x="302771" y="60415"/>
                  </a:cubicBezTo>
                  <a:close/>
                  <a:moveTo>
                    <a:pt x="302771" y="0"/>
                  </a:moveTo>
                  <a:cubicBezTo>
                    <a:pt x="469717" y="0"/>
                    <a:pt x="605451" y="135636"/>
                    <a:pt x="605451" y="302348"/>
                  </a:cubicBezTo>
                  <a:cubicBezTo>
                    <a:pt x="605451" y="468969"/>
                    <a:pt x="469717" y="604605"/>
                    <a:pt x="302771" y="604605"/>
                  </a:cubicBezTo>
                  <a:cubicBezTo>
                    <a:pt x="135826" y="604605"/>
                    <a:pt x="0" y="468969"/>
                    <a:pt x="0" y="302348"/>
                  </a:cubicBezTo>
                  <a:cubicBezTo>
                    <a:pt x="0" y="135636"/>
                    <a:pt x="135826" y="0"/>
                    <a:pt x="302771" y="0"/>
                  </a:cubicBezTo>
                  <a:close/>
                </a:path>
              </a:pathLst>
            </a:custGeom>
            <a:solidFill>
              <a:schemeClr val="bg1"/>
            </a:solidFill>
            <a:ln>
              <a:noFill/>
            </a:ln>
          </p:spPr>
          <p:txBody>
            <a:bodyPr/>
            <a:lstStyle/>
            <a:p>
              <a:endParaRPr lang="zh-CN" altLang="en-US">
                <a:cs typeface="+mn-ea"/>
                <a:sym typeface="+mn-lt"/>
              </a:endParaRPr>
            </a:p>
          </p:txBody>
        </p:sp>
        <p:sp>
          <p:nvSpPr>
            <p:cNvPr id="63" name="world-wide-symbol_13448"/>
            <p:cNvSpPr>
              <a:spLocks noChangeAspect="1"/>
            </p:cNvSpPr>
            <p:nvPr/>
          </p:nvSpPr>
          <p:spPr bwMode="auto">
            <a:xfrm>
              <a:off x="3473800" y="4729772"/>
              <a:ext cx="938896" cy="865952"/>
            </a:xfrm>
            <a:custGeom>
              <a:avLst/>
              <a:gdLst>
                <a:gd name="connsiteX0" fmla="*/ 176147 w 578111"/>
                <a:gd name="connsiteY0" fmla="*/ 221031 h 533197"/>
                <a:gd name="connsiteX1" fmla="*/ 212154 w 578111"/>
                <a:gd name="connsiteY1" fmla="*/ 256947 h 533197"/>
                <a:gd name="connsiteX2" fmla="*/ 212154 w 578111"/>
                <a:gd name="connsiteY2" fmla="*/ 348118 h 533197"/>
                <a:gd name="connsiteX3" fmla="*/ 176147 w 578111"/>
                <a:gd name="connsiteY3" fmla="*/ 384955 h 533197"/>
                <a:gd name="connsiteX4" fmla="*/ 139217 w 578111"/>
                <a:gd name="connsiteY4" fmla="*/ 348118 h 533197"/>
                <a:gd name="connsiteX5" fmla="*/ 139217 w 578111"/>
                <a:gd name="connsiteY5" fmla="*/ 256947 h 533197"/>
                <a:gd name="connsiteX6" fmla="*/ 176147 w 578111"/>
                <a:gd name="connsiteY6" fmla="*/ 221031 h 533197"/>
                <a:gd name="connsiteX7" fmla="*/ 267503 w 578111"/>
                <a:gd name="connsiteY7" fmla="*/ 184193 h 533197"/>
                <a:gd name="connsiteX8" fmla="*/ 303437 w 578111"/>
                <a:gd name="connsiteY8" fmla="*/ 221030 h 533197"/>
                <a:gd name="connsiteX9" fmla="*/ 303437 w 578111"/>
                <a:gd name="connsiteY9" fmla="*/ 348119 h 533197"/>
                <a:gd name="connsiteX10" fmla="*/ 267503 w 578111"/>
                <a:gd name="connsiteY10" fmla="*/ 384956 h 533197"/>
                <a:gd name="connsiteX11" fmla="*/ 230648 w 578111"/>
                <a:gd name="connsiteY11" fmla="*/ 348119 h 533197"/>
                <a:gd name="connsiteX12" fmla="*/ 230648 w 578111"/>
                <a:gd name="connsiteY12" fmla="*/ 221030 h 533197"/>
                <a:gd name="connsiteX13" fmla="*/ 267503 w 578111"/>
                <a:gd name="connsiteY13" fmla="*/ 184193 h 533197"/>
                <a:gd name="connsiteX14" fmla="*/ 357937 w 578111"/>
                <a:gd name="connsiteY14" fmla="*/ 148390 h 533197"/>
                <a:gd name="connsiteX15" fmla="*/ 394867 w 578111"/>
                <a:gd name="connsiteY15" fmla="*/ 184289 h 533197"/>
                <a:gd name="connsiteX16" fmla="*/ 394867 w 578111"/>
                <a:gd name="connsiteY16" fmla="*/ 348136 h 533197"/>
                <a:gd name="connsiteX17" fmla="*/ 357937 w 578111"/>
                <a:gd name="connsiteY17" fmla="*/ 384955 h 533197"/>
                <a:gd name="connsiteX18" fmla="*/ 321930 w 578111"/>
                <a:gd name="connsiteY18" fmla="*/ 348136 h 533197"/>
                <a:gd name="connsiteX19" fmla="*/ 321930 w 578111"/>
                <a:gd name="connsiteY19" fmla="*/ 184289 h 533197"/>
                <a:gd name="connsiteX20" fmla="*/ 357937 w 578111"/>
                <a:gd name="connsiteY20" fmla="*/ 148390 h 533197"/>
                <a:gd name="connsiteX21" fmla="*/ 267469 w 578111"/>
                <a:gd name="connsiteY21" fmla="*/ 0 h 533197"/>
                <a:gd name="connsiteX22" fmla="*/ 529404 w 578111"/>
                <a:gd name="connsiteY22" fmla="*/ 218252 h 533197"/>
                <a:gd name="connsiteX23" fmla="*/ 566296 w 578111"/>
                <a:gd name="connsiteY23" fmla="*/ 218252 h 533197"/>
                <a:gd name="connsiteX24" fmla="*/ 576441 w 578111"/>
                <a:gd name="connsiteY24" fmla="*/ 224698 h 533197"/>
                <a:gd name="connsiteX25" fmla="*/ 575519 w 578111"/>
                <a:gd name="connsiteY25" fmla="*/ 237590 h 533197"/>
                <a:gd name="connsiteX26" fmla="*/ 514647 w 578111"/>
                <a:gd name="connsiteY26" fmla="*/ 310341 h 533197"/>
                <a:gd name="connsiteX27" fmla="*/ 505424 w 578111"/>
                <a:gd name="connsiteY27" fmla="*/ 314945 h 533197"/>
                <a:gd name="connsiteX28" fmla="*/ 496201 w 578111"/>
                <a:gd name="connsiteY28" fmla="*/ 310341 h 533197"/>
                <a:gd name="connsiteX29" fmla="*/ 435328 w 578111"/>
                <a:gd name="connsiteY29" fmla="*/ 237590 h 533197"/>
                <a:gd name="connsiteX30" fmla="*/ 433484 w 578111"/>
                <a:gd name="connsiteY30" fmla="*/ 224698 h 533197"/>
                <a:gd name="connsiteX31" fmla="*/ 444551 w 578111"/>
                <a:gd name="connsiteY31" fmla="*/ 218252 h 533197"/>
                <a:gd name="connsiteX32" fmla="*/ 480521 w 578111"/>
                <a:gd name="connsiteY32" fmla="*/ 218252 h 533197"/>
                <a:gd name="connsiteX33" fmla="*/ 267469 w 578111"/>
                <a:gd name="connsiteY33" fmla="*/ 47886 h 533197"/>
                <a:gd name="connsiteX34" fmla="*/ 48882 w 578111"/>
                <a:gd name="connsiteY34" fmla="*/ 266138 h 533197"/>
                <a:gd name="connsiteX35" fmla="*/ 267469 w 578111"/>
                <a:gd name="connsiteY35" fmla="*/ 484390 h 533197"/>
                <a:gd name="connsiteX36" fmla="*/ 456541 w 578111"/>
                <a:gd name="connsiteY36" fmla="*/ 375724 h 533197"/>
                <a:gd name="connsiteX37" fmla="*/ 489744 w 578111"/>
                <a:gd name="connsiteY37" fmla="*/ 366515 h 533197"/>
                <a:gd name="connsiteX38" fmla="*/ 498967 w 578111"/>
                <a:gd name="connsiteY38" fmla="*/ 399668 h 533197"/>
                <a:gd name="connsiteX39" fmla="*/ 267469 w 578111"/>
                <a:gd name="connsiteY39" fmla="*/ 533197 h 533197"/>
                <a:gd name="connsiteX40" fmla="*/ 0 w 578111"/>
                <a:gd name="connsiteY40" fmla="*/ 266138 h 533197"/>
                <a:gd name="connsiteX41" fmla="*/ 267469 w 578111"/>
                <a:gd name="connsiteY41" fmla="*/ 0 h 53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578111" h="533197">
                  <a:moveTo>
                    <a:pt x="176147" y="221031"/>
                  </a:moveTo>
                  <a:cubicBezTo>
                    <a:pt x="196459" y="221031"/>
                    <a:pt x="212154" y="237608"/>
                    <a:pt x="212154" y="256947"/>
                  </a:cubicBezTo>
                  <a:lnTo>
                    <a:pt x="212154" y="348118"/>
                  </a:lnTo>
                  <a:cubicBezTo>
                    <a:pt x="212154" y="368378"/>
                    <a:pt x="196459" y="384955"/>
                    <a:pt x="176147" y="384955"/>
                  </a:cubicBezTo>
                  <a:cubicBezTo>
                    <a:pt x="155836" y="384955"/>
                    <a:pt x="139217" y="368378"/>
                    <a:pt x="139217" y="348118"/>
                  </a:cubicBezTo>
                  <a:lnTo>
                    <a:pt x="139217" y="256947"/>
                  </a:lnTo>
                  <a:cubicBezTo>
                    <a:pt x="139217" y="237608"/>
                    <a:pt x="155836" y="221031"/>
                    <a:pt x="176147" y="221031"/>
                  </a:cubicBezTo>
                  <a:close/>
                  <a:moveTo>
                    <a:pt x="267503" y="184193"/>
                  </a:moveTo>
                  <a:cubicBezTo>
                    <a:pt x="286852" y="184193"/>
                    <a:pt x="303437" y="200770"/>
                    <a:pt x="303437" y="221030"/>
                  </a:cubicBezTo>
                  <a:lnTo>
                    <a:pt x="303437" y="348119"/>
                  </a:lnTo>
                  <a:cubicBezTo>
                    <a:pt x="303437" y="368379"/>
                    <a:pt x="287774" y="384956"/>
                    <a:pt x="267503" y="384956"/>
                  </a:cubicBezTo>
                  <a:cubicBezTo>
                    <a:pt x="247233" y="384956"/>
                    <a:pt x="230648" y="368379"/>
                    <a:pt x="230648" y="348119"/>
                  </a:cubicBezTo>
                  <a:lnTo>
                    <a:pt x="230648" y="221030"/>
                  </a:lnTo>
                  <a:cubicBezTo>
                    <a:pt x="230648" y="200770"/>
                    <a:pt x="247233" y="184193"/>
                    <a:pt x="267503" y="184193"/>
                  </a:cubicBezTo>
                  <a:close/>
                  <a:moveTo>
                    <a:pt x="357937" y="148390"/>
                  </a:moveTo>
                  <a:cubicBezTo>
                    <a:pt x="378249" y="148390"/>
                    <a:pt x="394867" y="164959"/>
                    <a:pt x="394867" y="184289"/>
                  </a:cubicBezTo>
                  <a:lnTo>
                    <a:pt x="394867" y="348136"/>
                  </a:lnTo>
                  <a:cubicBezTo>
                    <a:pt x="394867" y="368386"/>
                    <a:pt x="378249" y="384955"/>
                    <a:pt x="357937" y="384955"/>
                  </a:cubicBezTo>
                  <a:cubicBezTo>
                    <a:pt x="338549" y="384955"/>
                    <a:pt x="321930" y="368386"/>
                    <a:pt x="321930" y="348136"/>
                  </a:cubicBezTo>
                  <a:lnTo>
                    <a:pt x="321930" y="184289"/>
                  </a:lnTo>
                  <a:cubicBezTo>
                    <a:pt x="321930" y="164959"/>
                    <a:pt x="338549" y="148390"/>
                    <a:pt x="357937" y="148390"/>
                  </a:cubicBezTo>
                  <a:close/>
                  <a:moveTo>
                    <a:pt x="267469" y="0"/>
                  </a:moveTo>
                  <a:cubicBezTo>
                    <a:pt x="397514" y="0"/>
                    <a:pt x="507268" y="93931"/>
                    <a:pt x="529404" y="218252"/>
                  </a:cubicBezTo>
                  <a:lnTo>
                    <a:pt x="566296" y="218252"/>
                  </a:lnTo>
                  <a:cubicBezTo>
                    <a:pt x="570907" y="218252"/>
                    <a:pt x="574597" y="221014"/>
                    <a:pt x="576441" y="224698"/>
                  </a:cubicBezTo>
                  <a:cubicBezTo>
                    <a:pt x="579208" y="229302"/>
                    <a:pt x="578286" y="233907"/>
                    <a:pt x="575519" y="237590"/>
                  </a:cubicBezTo>
                  <a:lnTo>
                    <a:pt x="514647" y="310341"/>
                  </a:lnTo>
                  <a:cubicBezTo>
                    <a:pt x="511880" y="313104"/>
                    <a:pt x="509113" y="314945"/>
                    <a:pt x="505424" y="314945"/>
                  </a:cubicBezTo>
                  <a:cubicBezTo>
                    <a:pt x="501734" y="314945"/>
                    <a:pt x="498045" y="313104"/>
                    <a:pt x="496201" y="310341"/>
                  </a:cubicBezTo>
                  <a:lnTo>
                    <a:pt x="435328" y="237590"/>
                  </a:lnTo>
                  <a:cubicBezTo>
                    <a:pt x="431639" y="233907"/>
                    <a:pt x="431639" y="229302"/>
                    <a:pt x="433484" y="224698"/>
                  </a:cubicBezTo>
                  <a:cubicBezTo>
                    <a:pt x="435328" y="221014"/>
                    <a:pt x="439940" y="218252"/>
                    <a:pt x="444551" y="218252"/>
                  </a:cubicBezTo>
                  <a:lnTo>
                    <a:pt x="480521" y="218252"/>
                  </a:lnTo>
                  <a:cubicBezTo>
                    <a:pt x="458386" y="120637"/>
                    <a:pt x="370767" y="47886"/>
                    <a:pt x="267469" y="47886"/>
                  </a:cubicBezTo>
                  <a:cubicBezTo>
                    <a:pt x="146647" y="47886"/>
                    <a:pt x="48882" y="146422"/>
                    <a:pt x="48882" y="266138"/>
                  </a:cubicBezTo>
                  <a:cubicBezTo>
                    <a:pt x="48882" y="386775"/>
                    <a:pt x="146647" y="484390"/>
                    <a:pt x="267469" y="484390"/>
                  </a:cubicBezTo>
                  <a:cubicBezTo>
                    <a:pt x="344942" y="484390"/>
                    <a:pt x="417805" y="442949"/>
                    <a:pt x="456541" y="375724"/>
                  </a:cubicBezTo>
                  <a:cubicBezTo>
                    <a:pt x="462998" y="363753"/>
                    <a:pt x="477754" y="360069"/>
                    <a:pt x="489744" y="366515"/>
                  </a:cubicBezTo>
                  <a:cubicBezTo>
                    <a:pt x="501734" y="373883"/>
                    <a:pt x="505424" y="388617"/>
                    <a:pt x="498967" y="399668"/>
                  </a:cubicBezTo>
                  <a:cubicBezTo>
                    <a:pt x="451008" y="482548"/>
                    <a:pt x="362466" y="533197"/>
                    <a:pt x="267469" y="533197"/>
                  </a:cubicBezTo>
                  <a:cubicBezTo>
                    <a:pt x="119900" y="533197"/>
                    <a:pt x="0" y="413481"/>
                    <a:pt x="0" y="266138"/>
                  </a:cubicBezTo>
                  <a:cubicBezTo>
                    <a:pt x="0" y="119716"/>
                    <a:pt x="119900" y="0"/>
                    <a:pt x="267469" y="0"/>
                  </a:cubicBezTo>
                  <a:close/>
                </a:path>
              </a:pathLst>
            </a:custGeom>
            <a:solidFill>
              <a:schemeClr val="bg1"/>
            </a:solidFill>
            <a:ln>
              <a:noFill/>
            </a:ln>
          </p:spPr>
          <p:txBody>
            <a:bodyPr/>
            <a:lstStyle/>
            <a:p>
              <a:endParaRPr lang="zh-CN" altLang="en-US">
                <a:cs typeface="+mn-ea"/>
                <a:sym typeface="+mn-lt"/>
              </a:endParaRPr>
            </a:p>
          </p:txBody>
        </p:sp>
        <p:sp>
          <p:nvSpPr>
            <p:cNvPr id="64" name="world-wide-symbol_13448"/>
            <p:cNvSpPr>
              <a:spLocks noChangeAspect="1"/>
            </p:cNvSpPr>
            <p:nvPr/>
          </p:nvSpPr>
          <p:spPr bwMode="auto">
            <a:xfrm>
              <a:off x="9623326" y="3474139"/>
              <a:ext cx="938896" cy="937134"/>
            </a:xfrm>
            <a:custGeom>
              <a:avLst/>
              <a:gdLst>
                <a:gd name="connsiteX0" fmla="*/ 278663 w 601358"/>
                <a:gd name="connsiteY0" fmla="*/ 227291 h 600230"/>
                <a:gd name="connsiteX1" fmla="*/ 321097 w 601358"/>
                <a:gd name="connsiteY1" fmla="*/ 237836 h 600230"/>
                <a:gd name="connsiteX2" fmla="*/ 278077 w 601358"/>
                <a:gd name="connsiteY2" fmla="*/ 280600 h 600230"/>
                <a:gd name="connsiteX3" fmla="*/ 237207 w 601358"/>
                <a:gd name="connsiteY3" fmla="*/ 321998 h 600230"/>
                <a:gd name="connsiteX4" fmla="*/ 278663 w 601358"/>
                <a:gd name="connsiteY4" fmla="*/ 363591 h 600230"/>
                <a:gd name="connsiteX5" fmla="*/ 320119 w 601358"/>
                <a:gd name="connsiteY5" fmla="*/ 322779 h 600230"/>
                <a:gd name="connsiteX6" fmla="*/ 363139 w 601358"/>
                <a:gd name="connsiteY6" fmla="*/ 279819 h 600230"/>
                <a:gd name="connsiteX7" fmla="*/ 373503 w 601358"/>
                <a:gd name="connsiteY7" fmla="*/ 321998 h 600230"/>
                <a:gd name="connsiteX8" fmla="*/ 278663 w 601358"/>
                <a:gd name="connsiteY8" fmla="*/ 416900 h 600230"/>
                <a:gd name="connsiteX9" fmla="*/ 183823 w 601358"/>
                <a:gd name="connsiteY9" fmla="*/ 321998 h 600230"/>
                <a:gd name="connsiteX10" fmla="*/ 278663 w 601358"/>
                <a:gd name="connsiteY10" fmla="*/ 227291 h 600230"/>
                <a:gd name="connsiteX11" fmla="*/ 278663 w 601358"/>
                <a:gd name="connsiteY11" fmla="*/ 135486 h 600230"/>
                <a:gd name="connsiteX12" fmla="*/ 387996 w 601358"/>
                <a:gd name="connsiteY12" fmla="*/ 171031 h 600230"/>
                <a:gd name="connsiteX13" fmla="*/ 349466 w 601358"/>
                <a:gd name="connsiteY13" fmla="*/ 209310 h 600230"/>
                <a:gd name="connsiteX14" fmla="*/ 278663 w 601358"/>
                <a:gd name="connsiteY14" fmla="*/ 188803 h 600230"/>
                <a:gd name="connsiteX15" fmla="*/ 145271 w 601358"/>
                <a:gd name="connsiteY15" fmla="*/ 321999 h 600230"/>
                <a:gd name="connsiteX16" fmla="*/ 278663 w 601358"/>
                <a:gd name="connsiteY16" fmla="*/ 455390 h 600230"/>
                <a:gd name="connsiteX17" fmla="*/ 412249 w 601358"/>
                <a:gd name="connsiteY17" fmla="*/ 321999 h 600230"/>
                <a:gd name="connsiteX18" fmla="*/ 391517 w 601358"/>
                <a:gd name="connsiteY18" fmla="*/ 251300 h 600230"/>
                <a:gd name="connsiteX19" fmla="*/ 430048 w 601358"/>
                <a:gd name="connsiteY19" fmla="*/ 213021 h 600230"/>
                <a:gd name="connsiteX20" fmla="*/ 465449 w 601358"/>
                <a:gd name="connsiteY20" fmla="*/ 321999 h 600230"/>
                <a:gd name="connsiteX21" fmla="*/ 278663 w 601358"/>
                <a:gd name="connsiteY21" fmla="*/ 508707 h 600230"/>
                <a:gd name="connsiteX22" fmla="*/ 91876 w 601358"/>
                <a:gd name="connsiteY22" fmla="*/ 321999 h 600230"/>
                <a:gd name="connsiteX23" fmla="*/ 278663 w 601358"/>
                <a:gd name="connsiteY23" fmla="*/ 135486 h 600230"/>
                <a:gd name="connsiteX24" fmla="*/ 278671 w 601358"/>
                <a:gd name="connsiteY24" fmla="*/ 43751 h 600230"/>
                <a:gd name="connsiteX25" fmla="*/ 453500 w 601358"/>
                <a:gd name="connsiteY25" fmla="*/ 105647 h 600230"/>
                <a:gd name="connsiteX26" fmla="*/ 415366 w 601358"/>
                <a:gd name="connsiteY26" fmla="*/ 143527 h 600230"/>
                <a:gd name="connsiteX27" fmla="*/ 278671 w 601358"/>
                <a:gd name="connsiteY27" fmla="*/ 97056 h 600230"/>
                <a:gd name="connsiteX28" fmla="*/ 53387 w 601358"/>
                <a:gd name="connsiteY28" fmla="*/ 321991 h 600230"/>
                <a:gd name="connsiteX29" fmla="*/ 278671 w 601358"/>
                <a:gd name="connsiteY29" fmla="*/ 547120 h 600230"/>
                <a:gd name="connsiteX30" fmla="*/ 504150 w 601358"/>
                <a:gd name="connsiteY30" fmla="*/ 321991 h 600230"/>
                <a:gd name="connsiteX31" fmla="*/ 457411 w 601358"/>
                <a:gd name="connsiteY31" fmla="*/ 185507 h 600230"/>
                <a:gd name="connsiteX32" fmla="*/ 495545 w 601358"/>
                <a:gd name="connsiteY32" fmla="*/ 147627 h 600230"/>
                <a:gd name="connsiteX33" fmla="*/ 557537 w 601358"/>
                <a:gd name="connsiteY33" fmla="*/ 321991 h 600230"/>
                <a:gd name="connsiteX34" fmla="*/ 278671 w 601358"/>
                <a:gd name="connsiteY34" fmla="*/ 600230 h 600230"/>
                <a:gd name="connsiteX35" fmla="*/ 0 w 601358"/>
                <a:gd name="connsiteY35" fmla="*/ 321991 h 600230"/>
                <a:gd name="connsiteX36" fmla="*/ 278671 w 601358"/>
                <a:gd name="connsiteY36" fmla="*/ 43751 h 600230"/>
                <a:gd name="connsiteX37" fmla="*/ 531345 w 601358"/>
                <a:gd name="connsiteY37" fmla="*/ 0 h 600230"/>
                <a:gd name="connsiteX38" fmla="*/ 549142 w 601358"/>
                <a:gd name="connsiteY38" fmla="*/ 17770 h 600230"/>
                <a:gd name="connsiteX39" fmla="*/ 549142 w 601358"/>
                <a:gd name="connsiteY39" fmla="*/ 52138 h 600230"/>
                <a:gd name="connsiteX40" fmla="*/ 583562 w 601358"/>
                <a:gd name="connsiteY40" fmla="*/ 52138 h 600230"/>
                <a:gd name="connsiteX41" fmla="*/ 601358 w 601358"/>
                <a:gd name="connsiteY41" fmla="*/ 69907 h 600230"/>
                <a:gd name="connsiteX42" fmla="*/ 583562 w 601358"/>
                <a:gd name="connsiteY42" fmla="*/ 87677 h 600230"/>
                <a:gd name="connsiteX43" fmla="*/ 538777 w 601358"/>
                <a:gd name="connsiteY43" fmla="*/ 87677 h 600230"/>
                <a:gd name="connsiteX44" fmla="*/ 522936 w 601358"/>
                <a:gd name="connsiteY44" fmla="*/ 103299 h 600230"/>
                <a:gd name="connsiteX45" fmla="*/ 531150 w 601358"/>
                <a:gd name="connsiteY45" fmla="*/ 103299 h 600230"/>
                <a:gd name="connsiteX46" fmla="*/ 548946 w 601358"/>
                <a:gd name="connsiteY46" fmla="*/ 121069 h 600230"/>
                <a:gd name="connsiteX47" fmla="*/ 531150 w 601358"/>
                <a:gd name="connsiteY47" fmla="*/ 138838 h 600230"/>
                <a:gd name="connsiteX48" fmla="*/ 487343 w 601358"/>
                <a:gd name="connsiteY48" fmla="*/ 138838 h 600230"/>
                <a:gd name="connsiteX49" fmla="*/ 291385 w 601358"/>
                <a:gd name="connsiteY49" fmla="*/ 334696 h 600230"/>
                <a:gd name="connsiteX50" fmla="*/ 278673 w 601358"/>
                <a:gd name="connsiteY50" fmla="*/ 339773 h 600230"/>
                <a:gd name="connsiteX51" fmla="*/ 266157 w 601358"/>
                <a:gd name="connsiteY51" fmla="*/ 334696 h 600230"/>
                <a:gd name="connsiteX52" fmla="*/ 266157 w 601358"/>
                <a:gd name="connsiteY52" fmla="*/ 309506 h 600230"/>
                <a:gd name="connsiteX53" fmla="*/ 461332 w 601358"/>
                <a:gd name="connsiteY53" fmla="*/ 114625 h 600230"/>
                <a:gd name="connsiteX54" fmla="*/ 461332 w 601358"/>
                <a:gd name="connsiteY54" fmla="*/ 69126 h 600230"/>
                <a:gd name="connsiteX55" fmla="*/ 479129 w 601358"/>
                <a:gd name="connsiteY55" fmla="*/ 51356 h 600230"/>
                <a:gd name="connsiteX56" fmla="*/ 496926 w 601358"/>
                <a:gd name="connsiteY56" fmla="*/ 69126 h 600230"/>
                <a:gd name="connsiteX57" fmla="*/ 496926 w 601358"/>
                <a:gd name="connsiteY57" fmla="*/ 79085 h 600230"/>
                <a:gd name="connsiteX58" fmla="*/ 513549 w 601358"/>
                <a:gd name="connsiteY58" fmla="*/ 62487 h 600230"/>
                <a:gd name="connsiteX59" fmla="*/ 513549 w 601358"/>
                <a:gd name="connsiteY59" fmla="*/ 17770 h 600230"/>
                <a:gd name="connsiteX60" fmla="*/ 531345 w 601358"/>
                <a:gd name="connsiteY60" fmla="*/ 0 h 600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601358" h="600230">
                  <a:moveTo>
                    <a:pt x="278663" y="227291"/>
                  </a:moveTo>
                  <a:cubicBezTo>
                    <a:pt x="293916" y="227291"/>
                    <a:pt x="308191" y="231392"/>
                    <a:pt x="321097" y="237836"/>
                  </a:cubicBezTo>
                  <a:lnTo>
                    <a:pt x="278077" y="280600"/>
                  </a:lnTo>
                  <a:cubicBezTo>
                    <a:pt x="255393" y="280991"/>
                    <a:pt x="237207" y="299346"/>
                    <a:pt x="237207" y="321998"/>
                  </a:cubicBezTo>
                  <a:cubicBezTo>
                    <a:pt x="237207" y="344845"/>
                    <a:pt x="255784" y="363591"/>
                    <a:pt x="278663" y="363591"/>
                  </a:cubicBezTo>
                  <a:cubicBezTo>
                    <a:pt x="301347" y="363591"/>
                    <a:pt x="319728" y="345235"/>
                    <a:pt x="320119" y="322779"/>
                  </a:cubicBezTo>
                  <a:lnTo>
                    <a:pt x="363139" y="279819"/>
                  </a:lnTo>
                  <a:cubicBezTo>
                    <a:pt x="369592" y="292512"/>
                    <a:pt x="373503" y="306767"/>
                    <a:pt x="373503" y="321998"/>
                  </a:cubicBezTo>
                  <a:cubicBezTo>
                    <a:pt x="373503" y="374331"/>
                    <a:pt x="331070" y="416900"/>
                    <a:pt x="278663" y="416900"/>
                  </a:cubicBezTo>
                  <a:cubicBezTo>
                    <a:pt x="226452" y="416900"/>
                    <a:pt x="183823" y="374331"/>
                    <a:pt x="183823" y="321998"/>
                  </a:cubicBezTo>
                  <a:cubicBezTo>
                    <a:pt x="183823" y="269860"/>
                    <a:pt x="226452" y="227291"/>
                    <a:pt x="278663" y="227291"/>
                  </a:cubicBezTo>
                  <a:close/>
                  <a:moveTo>
                    <a:pt x="278663" y="135486"/>
                  </a:moveTo>
                  <a:cubicBezTo>
                    <a:pt x="319541" y="135486"/>
                    <a:pt x="357094" y="148766"/>
                    <a:pt x="387996" y="171031"/>
                  </a:cubicBezTo>
                  <a:lnTo>
                    <a:pt x="349466" y="209310"/>
                  </a:lnTo>
                  <a:cubicBezTo>
                    <a:pt x="328929" y="196420"/>
                    <a:pt x="304676" y="188803"/>
                    <a:pt x="278663" y="188803"/>
                  </a:cubicBezTo>
                  <a:cubicBezTo>
                    <a:pt x="205121" y="188803"/>
                    <a:pt x="145271" y="248566"/>
                    <a:pt x="145271" y="321999"/>
                  </a:cubicBezTo>
                  <a:cubicBezTo>
                    <a:pt x="145271" y="395432"/>
                    <a:pt x="205121" y="455390"/>
                    <a:pt x="278663" y="455390"/>
                  </a:cubicBezTo>
                  <a:cubicBezTo>
                    <a:pt x="352204" y="455390"/>
                    <a:pt x="412249" y="395627"/>
                    <a:pt x="412249" y="321999"/>
                  </a:cubicBezTo>
                  <a:cubicBezTo>
                    <a:pt x="412249" y="296024"/>
                    <a:pt x="404621" y="271806"/>
                    <a:pt x="391517" y="251300"/>
                  </a:cubicBezTo>
                  <a:lnTo>
                    <a:pt x="430048" y="213021"/>
                  </a:lnTo>
                  <a:cubicBezTo>
                    <a:pt x="452345" y="243683"/>
                    <a:pt x="465449" y="281376"/>
                    <a:pt x="465449" y="321999"/>
                  </a:cubicBezTo>
                  <a:cubicBezTo>
                    <a:pt x="465449" y="424923"/>
                    <a:pt x="381738" y="508707"/>
                    <a:pt x="278663" y="508707"/>
                  </a:cubicBezTo>
                  <a:cubicBezTo>
                    <a:pt x="175587" y="508707"/>
                    <a:pt x="91876" y="424923"/>
                    <a:pt x="91876" y="321999"/>
                  </a:cubicBezTo>
                  <a:cubicBezTo>
                    <a:pt x="91876" y="219270"/>
                    <a:pt x="175587" y="135486"/>
                    <a:pt x="278663" y="135486"/>
                  </a:cubicBezTo>
                  <a:close/>
                  <a:moveTo>
                    <a:pt x="278671" y="43751"/>
                  </a:moveTo>
                  <a:cubicBezTo>
                    <a:pt x="344770" y="43751"/>
                    <a:pt x="405588" y="66986"/>
                    <a:pt x="453500" y="105647"/>
                  </a:cubicBezTo>
                  <a:lnTo>
                    <a:pt x="415366" y="143527"/>
                  </a:lnTo>
                  <a:cubicBezTo>
                    <a:pt x="377428" y="114629"/>
                    <a:pt x="330103" y="97056"/>
                    <a:pt x="278671" y="97056"/>
                  </a:cubicBezTo>
                  <a:cubicBezTo>
                    <a:pt x="154491" y="97056"/>
                    <a:pt x="53387" y="198003"/>
                    <a:pt x="53387" y="321991"/>
                  </a:cubicBezTo>
                  <a:cubicBezTo>
                    <a:pt x="53387" y="446173"/>
                    <a:pt x="154491" y="547120"/>
                    <a:pt x="278671" y="547120"/>
                  </a:cubicBezTo>
                  <a:cubicBezTo>
                    <a:pt x="403046" y="547120"/>
                    <a:pt x="504150" y="446173"/>
                    <a:pt x="504150" y="321991"/>
                  </a:cubicBezTo>
                  <a:cubicBezTo>
                    <a:pt x="504150" y="270638"/>
                    <a:pt x="486550" y="223582"/>
                    <a:pt x="457411" y="185507"/>
                  </a:cubicBezTo>
                  <a:lnTo>
                    <a:pt x="495545" y="147627"/>
                  </a:lnTo>
                  <a:cubicBezTo>
                    <a:pt x="534070" y="195269"/>
                    <a:pt x="557537" y="255994"/>
                    <a:pt x="557537" y="321991"/>
                  </a:cubicBezTo>
                  <a:cubicBezTo>
                    <a:pt x="557537" y="475462"/>
                    <a:pt x="432380" y="600230"/>
                    <a:pt x="278671" y="600230"/>
                  </a:cubicBezTo>
                  <a:cubicBezTo>
                    <a:pt x="124962" y="600230"/>
                    <a:pt x="0" y="475462"/>
                    <a:pt x="0" y="321991"/>
                  </a:cubicBezTo>
                  <a:cubicBezTo>
                    <a:pt x="0" y="168519"/>
                    <a:pt x="124962" y="43751"/>
                    <a:pt x="278671" y="43751"/>
                  </a:cubicBezTo>
                  <a:close/>
                  <a:moveTo>
                    <a:pt x="531345" y="0"/>
                  </a:moveTo>
                  <a:cubicBezTo>
                    <a:pt x="541124" y="0"/>
                    <a:pt x="549142" y="8006"/>
                    <a:pt x="549142" y="17770"/>
                  </a:cubicBezTo>
                  <a:lnTo>
                    <a:pt x="549142" y="52138"/>
                  </a:lnTo>
                  <a:lnTo>
                    <a:pt x="583562" y="52138"/>
                  </a:lnTo>
                  <a:cubicBezTo>
                    <a:pt x="593340" y="52138"/>
                    <a:pt x="601358" y="59948"/>
                    <a:pt x="601358" y="69907"/>
                  </a:cubicBezTo>
                  <a:cubicBezTo>
                    <a:pt x="601358" y="79671"/>
                    <a:pt x="593340" y="87677"/>
                    <a:pt x="583562" y="87677"/>
                  </a:cubicBezTo>
                  <a:lnTo>
                    <a:pt x="538777" y="87677"/>
                  </a:lnTo>
                  <a:lnTo>
                    <a:pt x="522936" y="103299"/>
                  </a:lnTo>
                  <a:lnTo>
                    <a:pt x="531150" y="103299"/>
                  </a:lnTo>
                  <a:cubicBezTo>
                    <a:pt x="541124" y="103299"/>
                    <a:pt x="548946" y="111305"/>
                    <a:pt x="548946" y="121069"/>
                  </a:cubicBezTo>
                  <a:cubicBezTo>
                    <a:pt x="548946" y="130832"/>
                    <a:pt x="541124" y="138838"/>
                    <a:pt x="531150" y="138838"/>
                  </a:cubicBezTo>
                  <a:lnTo>
                    <a:pt x="487343" y="138838"/>
                  </a:lnTo>
                  <a:lnTo>
                    <a:pt x="291385" y="334696"/>
                  </a:lnTo>
                  <a:cubicBezTo>
                    <a:pt x="287865" y="338016"/>
                    <a:pt x="283367" y="339773"/>
                    <a:pt x="278673" y="339773"/>
                  </a:cubicBezTo>
                  <a:cubicBezTo>
                    <a:pt x="274175" y="339773"/>
                    <a:pt x="269677" y="338016"/>
                    <a:pt x="266157" y="334696"/>
                  </a:cubicBezTo>
                  <a:cubicBezTo>
                    <a:pt x="259116" y="327666"/>
                    <a:pt x="259116" y="316536"/>
                    <a:pt x="266157" y="309506"/>
                  </a:cubicBezTo>
                  <a:lnTo>
                    <a:pt x="461332" y="114625"/>
                  </a:lnTo>
                  <a:lnTo>
                    <a:pt x="461332" y="69126"/>
                  </a:lnTo>
                  <a:cubicBezTo>
                    <a:pt x="461332" y="59167"/>
                    <a:pt x="469155" y="51356"/>
                    <a:pt x="479129" y="51356"/>
                  </a:cubicBezTo>
                  <a:cubicBezTo>
                    <a:pt x="488907" y="51356"/>
                    <a:pt x="496926" y="59167"/>
                    <a:pt x="496926" y="69126"/>
                  </a:cubicBezTo>
                  <a:lnTo>
                    <a:pt x="496926" y="79085"/>
                  </a:lnTo>
                  <a:lnTo>
                    <a:pt x="513549" y="62487"/>
                  </a:lnTo>
                  <a:lnTo>
                    <a:pt x="513549" y="17770"/>
                  </a:lnTo>
                  <a:cubicBezTo>
                    <a:pt x="513549" y="8006"/>
                    <a:pt x="521567" y="0"/>
                    <a:pt x="531345" y="0"/>
                  </a:cubicBezTo>
                  <a:close/>
                </a:path>
              </a:pathLst>
            </a:custGeom>
            <a:solidFill>
              <a:schemeClr val="bg1"/>
            </a:solidFill>
            <a:ln>
              <a:noFill/>
            </a:ln>
          </p:spPr>
          <p:txBody>
            <a:bodyPr/>
            <a:lstStyle/>
            <a:p>
              <a:endParaRPr lang="zh-CN" altLang="en-US">
                <a:cs typeface="+mn-ea"/>
                <a:sym typeface="+mn-lt"/>
              </a:endParaRPr>
            </a:p>
          </p:txBody>
        </p:sp>
      </p:grpSp>
      <p:sp>
        <p:nvSpPr>
          <p:cNvPr id="65" name="文本框 64"/>
          <p:cNvSpPr txBox="1"/>
          <p:nvPr/>
        </p:nvSpPr>
        <p:spPr>
          <a:xfrm>
            <a:off x="628015" y="2179320"/>
            <a:ext cx="2119630" cy="614014"/>
          </a:xfrm>
          <a:prstGeom prst="rect">
            <a:avLst/>
          </a:prstGeom>
          <a:noFill/>
        </p:spPr>
        <p:txBody>
          <a:bodyPr wrap="square" rtlCol="0">
            <a:spAutoFit/>
          </a:bodyPr>
          <a:lstStyle/>
          <a:p>
            <a:pPr algn="ctr">
              <a:lnSpc>
                <a:spcPct val="150000"/>
              </a:lnSpc>
            </a:pPr>
            <a:r>
              <a:rPr lang="zh-CN" altLang="en-US" sz="1200" dirty="0">
                <a:solidFill>
                  <a:schemeClr val="tx1">
                    <a:lumMod val="85000"/>
                    <a:lumOff val="15000"/>
                  </a:schemeClr>
                </a:solidFill>
                <a:cs typeface="+mn-ea"/>
                <a:sym typeface="+mn-lt"/>
              </a:rPr>
              <a:t>请在此输入您的文字内容或者粘贴复制的文本到此处</a:t>
            </a:r>
          </a:p>
        </p:txBody>
      </p:sp>
      <p:sp>
        <p:nvSpPr>
          <p:cNvPr id="66" name="文本框 65"/>
          <p:cNvSpPr txBox="1"/>
          <p:nvPr/>
        </p:nvSpPr>
        <p:spPr>
          <a:xfrm>
            <a:off x="880111" y="1875239"/>
            <a:ext cx="1614602" cy="400110"/>
          </a:xfrm>
          <a:prstGeom prst="rect">
            <a:avLst/>
          </a:prstGeom>
          <a:noFill/>
        </p:spPr>
        <p:txBody>
          <a:bodyPr wrap="square" rtlCol="0">
            <a:spAutoFit/>
          </a:bodyPr>
          <a:lstStyle/>
          <a:p>
            <a:pPr algn="ctr"/>
            <a:r>
              <a:rPr lang="zh-CN" altLang="en-US" sz="2000" dirty="0">
                <a:solidFill>
                  <a:schemeClr val="tx1">
                    <a:lumMod val="85000"/>
                    <a:lumOff val="15000"/>
                  </a:schemeClr>
                </a:solidFill>
                <a:cs typeface="+mn-ea"/>
                <a:sym typeface="+mn-lt"/>
              </a:rPr>
              <a:t>输入标题</a:t>
            </a:r>
          </a:p>
        </p:txBody>
      </p:sp>
      <p:sp>
        <p:nvSpPr>
          <p:cNvPr id="67" name="文本框 66"/>
          <p:cNvSpPr txBox="1"/>
          <p:nvPr/>
        </p:nvSpPr>
        <p:spPr>
          <a:xfrm>
            <a:off x="541020" y="4743450"/>
            <a:ext cx="2119630" cy="614014"/>
          </a:xfrm>
          <a:prstGeom prst="rect">
            <a:avLst/>
          </a:prstGeom>
          <a:noFill/>
        </p:spPr>
        <p:txBody>
          <a:bodyPr wrap="square" rtlCol="0">
            <a:spAutoFit/>
          </a:bodyPr>
          <a:lstStyle/>
          <a:p>
            <a:pPr algn="ctr">
              <a:lnSpc>
                <a:spcPct val="150000"/>
              </a:lnSpc>
            </a:pPr>
            <a:r>
              <a:rPr lang="zh-CN" altLang="en-US" sz="1200" dirty="0">
                <a:solidFill>
                  <a:schemeClr val="tx1">
                    <a:lumMod val="85000"/>
                    <a:lumOff val="15000"/>
                  </a:schemeClr>
                </a:solidFill>
                <a:cs typeface="+mn-ea"/>
                <a:sym typeface="+mn-lt"/>
              </a:rPr>
              <a:t>请在此输入您的文字内容或者粘贴复制的文本到此处</a:t>
            </a:r>
          </a:p>
        </p:txBody>
      </p:sp>
      <p:sp>
        <p:nvSpPr>
          <p:cNvPr id="68" name="文本框 67"/>
          <p:cNvSpPr txBox="1"/>
          <p:nvPr/>
        </p:nvSpPr>
        <p:spPr>
          <a:xfrm>
            <a:off x="793116" y="4439369"/>
            <a:ext cx="1614602" cy="400110"/>
          </a:xfrm>
          <a:prstGeom prst="rect">
            <a:avLst/>
          </a:prstGeom>
          <a:noFill/>
        </p:spPr>
        <p:txBody>
          <a:bodyPr wrap="square" rtlCol="0">
            <a:spAutoFit/>
          </a:bodyPr>
          <a:lstStyle/>
          <a:p>
            <a:pPr algn="ctr"/>
            <a:r>
              <a:rPr lang="zh-CN" altLang="en-US" sz="2000" dirty="0">
                <a:solidFill>
                  <a:schemeClr val="tx1">
                    <a:lumMod val="85000"/>
                    <a:lumOff val="15000"/>
                  </a:schemeClr>
                </a:solidFill>
                <a:cs typeface="+mn-ea"/>
                <a:sym typeface="+mn-lt"/>
              </a:rPr>
              <a:t>输入标题</a:t>
            </a:r>
          </a:p>
        </p:txBody>
      </p:sp>
      <p:sp>
        <p:nvSpPr>
          <p:cNvPr id="69" name="文本框 68"/>
          <p:cNvSpPr txBox="1"/>
          <p:nvPr/>
        </p:nvSpPr>
        <p:spPr>
          <a:xfrm>
            <a:off x="9051290" y="4909820"/>
            <a:ext cx="2119630" cy="614014"/>
          </a:xfrm>
          <a:prstGeom prst="rect">
            <a:avLst/>
          </a:prstGeom>
          <a:noFill/>
        </p:spPr>
        <p:txBody>
          <a:bodyPr wrap="square" rtlCol="0">
            <a:spAutoFit/>
          </a:bodyPr>
          <a:lstStyle/>
          <a:p>
            <a:pPr algn="ctr">
              <a:lnSpc>
                <a:spcPct val="150000"/>
              </a:lnSpc>
            </a:pPr>
            <a:r>
              <a:rPr lang="zh-CN" altLang="en-US" sz="1200" dirty="0">
                <a:solidFill>
                  <a:schemeClr val="tx1">
                    <a:lumMod val="85000"/>
                    <a:lumOff val="15000"/>
                  </a:schemeClr>
                </a:solidFill>
                <a:cs typeface="+mn-ea"/>
                <a:sym typeface="+mn-lt"/>
              </a:rPr>
              <a:t>请在此输入您的文字内容或者粘贴复制的文本到此处</a:t>
            </a:r>
          </a:p>
        </p:txBody>
      </p:sp>
      <p:sp>
        <p:nvSpPr>
          <p:cNvPr id="70" name="文本框 69"/>
          <p:cNvSpPr txBox="1"/>
          <p:nvPr/>
        </p:nvSpPr>
        <p:spPr>
          <a:xfrm>
            <a:off x="9303386" y="4605739"/>
            <a:ext cx="1614602" cy="400110"/>
          </a:xfrm>
          <a:prstGeom prst="rect">
            <a:avLst/>
          </a:prstGeom>
          <a:noFill/>
        </p:spPr>
        <p:txBody>
          <a:bodyPr wrap="square" rtlCol="0">
            <a:spAutoFit/>
          </a:bodyPr>
          <a:lstStyle/>
          <a:p>
            <a:pPr algn="ctr"/>
            <a:r>
              <a:rPr lang="zh-CN" altLang="en-US" sz="2000" dirty="0">
                <a:solidFill>
                  <a:schemeClr val="tx1">
                    <a:lumMod val="85000"/>
                    <a:lumOff val="15000"/>
                  </a:schemeClr>
                </a:solidFill>
                <a:cs typeface="+mn-ea"/>
                <a:sym typeface="+mn-lt"/>
              </a:rPr>
              <a:t>输入标题</a:t>
            </a:r>
          </a:p>
        </p:txBody>
      </p:sp>
      <p:grpSp>
        <p:nvGrpSpPr>
          <p:cNvPr id="2" name="组合 1"/>
          <p:cNvGrpSpPr/>
          <p:nvPr/>
        </p:nvGrpSpPr>
        <p:grpSpPr>
          <a:xfrm>
            <a:off x="4822190" y="412750"/>
            <a:ext cx="3105150" cy="652780"/>
            <a:chOff x="3279" y="4178"/>
            <a:chExt cx="4890" cy="1028"/>
          </a:xfrm>
        </p:grpSpPr>
        <p:sp>
          <p:nvSpPr>
            <p:cNvPr id="6" name="文本框 5"/>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7" name="文本框 6"/>
            <p:cNvSpPr txBox="1"/>
            <p:nvPr/>
          </p:nvSpPr>
          <p:spPr>
            <a:xfrm>
              <a:off x="3279" y="4741"/>
              <a:ext cx="4890" cy="46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822190" y="412750"/>
            <a:ext cx="3105150" cy="652780"/>
            <a:chOff x="3279" y="4178"/>
            <a:chExt cx="4890" cy="1028"/>
          </a:xfrm>
        </p:grpSpPr>
        <p:sp>
          <p:nvSpPr>
            <p:cNvPr id="6" name="文本框 5"/>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7" name="文本框 6"/>
            <p:cNvSpPr txBox="1"/>
            <p:nvPr/>
          </p:nvSpPr>
          <p:spPr>
            <a:xfrm>
              <a:off x="3279" y="4741"/>
              <a:ext cx="4890" cy="46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sp>
        <p:nvSpPr>
          <p:cNvPr id="426" name="任意多边形 425"/>
          <p:cNvSpPr/>
          <p:nvPr/>
        </p:nvSpPr>
        <p:spPr bwMode="auto">
          <a:xfrm>
            <a:off x="6070398" y="2119677"/>
            <a:ext cx="2368620" cy="2335289"/>
          </a:xfrm>
          <a:custGeom>
            <a:avLst/>
            <a:gdLst>
              <a:gd name="connsiteX0" fmla="*/ 1184021 w 2368620"/>
              <a:gd name="connsiteY0" fmla="*/ 433388 h 2335289"/>
              <a:gd name="connsiteX1" fmla="*/ 429454 w 2368620"/>
              <a:gd name="connsiteY1" fmla="*/ 1192213 h 2335289"/>
              <a:gd name="connsiteX2" fmla="*/ 1187775 w 2368620"/>
              <a:gd name="connsiteY2" fmla="*/ 1951038 h 2335289"/>
              <a:gd name="connsiteX3" fmla="*/ 1942342 w 2368620"/>
              <a:gd name="connsiteY3" fmla="*/ 1192213 h 2335289"/>
              <a:gd name="connsiteX4" fmla="*/ 1184021 w 2368620"/>
              <a:gd name="connsiteY4" fmla="*/ 433388 h 2335289"/>
              <a:gd name="connsiteX5" fmla="*/ 1101695 w 2368620"/>
              <a:gd name="connsiteY5" fmla="*/ 0 h 2335289"/>
              <a:gd name="connsiteX6" fmla="*/ 1266926 w 2368620"/>
              <a:gd name="connsiteY6" fmla="*/ 0 h 2335289"/>
              <a:gd name="connsiteX7" fmla="*/ 1285702 w 2368620"/>
              <a:gd name="connsiteY7" fmla="*/ 15028 h 2335289"/>
              <a:gd name="connsiteX8" fmla="*/ 1319499 w 2368620"/>
              <a:gd name="connsiteY8" fmla="*/ 225415 h 2335289"/>
              <a:gd name="connsiteX9" fmla="*/ 1338276 w 2368620"/>
              <a:gd name="connsiteY9" fmla="*/ 244199 h 2335289"/>
              <a:gd name="connsiteX10" fmla="*/ 1668737 w 2368620"/>
              <a:gd name="connsiteY10" fmla="*/ 364421 h 2335289"/>
              <a:gd name="connsiteX11" fmla="*/ 1702534 w 2368620"/>
              <a:gd name="connsiteY11" fmla="*/ 360664 h 2335289"/>
              <a:gd name="connsiteX12" fmla="*/ 1860254 w 2368620"/>
              <a:gd name="connsiteY12" fmla="*/ 225415 h 2335289"/>
              <a:gd name="connsiteX13" fmla="*/ 1886541 w 2368620"/>
              <a:gd name="connsiteY13" fmla="*/ 225415 h 2335289"/>
              <a:gd name="connsiteX14" fmla="*/ 2010464 w 2368620"/>
              <a:gd name="connsiteY14" fmla="*/ 330609 h 2335289"/>
              <a:gd name="connsiteX15" fmla="*/ 2014219 w 2368620"/>
              <a:gd name="connsiteY15" fmla="*/ 353150 h 2335289"/>
              <a:gd name="connsiteX16" fmla="*/ 1909072 w 2368620"/>
              <a:gd name="connsiteY16" fmla="*/ 537239 h 2335289"/>
              <a:gd name="connsiteX17" fmla="*/ 1912828 w 2368620"/>
              <a:gd name="connsiteY17" fmla="*/ 567294 h 2335289"/>
              <a:gd name="connsiteX18" fmla="*/ 2085569 w 2368620"/>
              <a:gd name="connsiteY18" fmla="*/ 867847 h 2335289"/>
              <a:gd name="connsiteX19" fmla="*/ 2115611 w 2368620"/>
              <a:gd name="connsiteY19" fmla="*/ 886632 h 2335289"/>
              <a:gd name="connsiteX20" fmla="*/ 2213247 w 2368620"/>
              <a:gd name="connsiteY20" fmla="*/ 886632 h 2335289"/>
              <a:gd name="connsiteX21" fmla="*/ 2318394 w 2368620"/>
              <a:gd name="connsiteY21" fmla="*/ 886632 h 2335289"/>
              <a:gd name="connsiteX22" fmla="*/ 2340925 w 2368620"/>
              <a:gd name="connsiteY22" fmla="*/ 901659 h 2335289"/>
              <a:gd name="connsiteX23" fmla="*/ 2367212 w 2368620"/>
              <a:gd name="connsiteY23" fmla="*/ 1063207 h 2335289"/>
              <a:gd name="connsiteX24" fmla="*/ 2355946 w 2368620"/>
              <a:gd name="connsiteY24" fmla="*/ 1085748 h 2335289"/>
              <a:gd name="connsiteX25" fmla="*/ 2160674 w 2368620"/>
              <a:gd name="connsiteY25" fmla="*/ 1153373 h 2335289"/>
              <a:gd name="connsiteX26" fmla="*/ 2141897 w 2368620"/>
              <a:gd name="connsiteY26" fmla="*/ 1179671 h 2335289"/>
              <a:gd name="connsiteX27" fmla="*/ 2078058 w 2368620"/>
              <a:gd name="connsiteY27" fmla="*/ 1529064 h 2335289"/>
              <a:gd name="connsiteX28" fmla="*/ 2085569 w 2368620"/>
              <a:gd name="connsiteY28" fmla="*/ 1551605 h 2335289"/>
              <a:gd name="connsiteX29" fmla="*/ 2247044 w 2368620"/>
              <a:gd name="connsiteY29" fmla="*/ 1686854 h 2335289"/>
              <a:gd name="connsiteX30" fmla="*/ 2250799 w 2368620"/>
              <a:gd name="connsiteY30" fmla="*/ 1716910 h 2335289"/>
              <a:gd name="connsiteX31" fmla="*/ 2171939 w 2368620"/>
              <a:gd name="connsiteY31" fmla="*/ 1852158 h 2335289"/>
              <a:gd name="connsiteX32" fmla="*/ 2149408 w 2368620"/>
              <a:gd name="connsiteY32" fmla="*/ 1859672 h 2335289"/>
              <a:gd name="connsiteX33" fmla="*/ 1950380 w 2368620"/>
              <a:gd name="connsiteY33" fmla="*/ 1788291 h 2335289"/>
              <a:gd name="connsiteX34" fmla="*/ 1924093 w 2368620"/>
              <a:gd name="connsiteY34" fmla="*/ 1795805 h 2335289"/>
              <a:gd name="connsiteX35" fmla="*/ 1653716 w 2368620"/>
              <a:gd name="connsiteY35" fmla="*/ 2024976 h 2335289"/>
              <a:gd name="connsiteX36" fmla="*/ 1642450 w 2368620"/>
              <a:gd name="connsiteY36" fmla="*/ 2051275 h 2335289"/>
              <a:gd name="connsiteX37" fmla="*/ 1680003 w 2368620"/>
              <a:gd name="connsiteY37" fmla="*/ 2250391 h 2335289"/>
              <a:gd name="connsiteX38" fmla="*/ 1664982 w 2368620"/>
              <a:gd name="connsiteY38" fmla="*/ 2276690 h 2335289"/>
              <a:gd name="connsiteX39" fmla="*/ 1514772 w 2368620"/>
              <a:gd name="connsiteY39" fmla="*/ 2333043 h 2335289"/>
              <a:gd name="connsiteX40" fmla="*/ 1492241 w 2368620"/>
              <a:gd name="connsiteY40" fmla="*/ 2325529 h 2335289"/>
              <a:gd name="connsiteX41" fmla="*/ 1387094 w 2368620"/>
              <a:gd name="connsiteY41" fmla="*/ 2141441 h 2335289"/>
              <a:gd name="connsiteX42" fmla="*/ 1360807 w 2368620"/>
              <a:gd name="connsiteY42" fmla="*/ 2130170 h 2335289"/>
              <a:gd name="connsiteX43" fmla="*/ 1007814 w 2368620"/>
              <a:gd name="connsiteY43" fmla="*/ 2130170 h 2335289"/>
              <a:gd name="connsiteX44" fmla="*/ 981528 w 2368620"/>
              <a:gd name="connsiteY44" fmla="*/ 2141441 h 2335289"/>
              <a:gd name="connsiteX45" fmla="*/ 876381 w 2368620"/>
              <a:gd name="connsiteY45" fmla="*/ 2325529 h 2335289"/>
              <a:gd name="connsiteX46" fmla="*/ 853849 w 2368620"/>
              <a:gd name="connsiteY46" fmla="*/ 2333043 h 2335289"/>
              <a:gd name="connsiteX47" fmla="*/ 703640 w 2368620"/>
              <a:gd name="connsiteY47" fmla="*/ 2276690 h 2335289"/>
              <a:gd name="connsiteX48" fmla="*/ 688619 w 2368620"/>
              <a:gd name="connsiteY48" fmla="*/ 2254148 h 2335289"/>
              <a:gd name="connsiteX49" fmla="*/ 726171 w 2368620"/>
              <a:gd name="connsiteY49" fmla="*/ 2051275 h 2335289"/>
              <a:gd name="connsiteX50" fmla="*/ 711150 w 2368620"/>
              <a:gd name="connsiteY50" fmla="*/ 2021219 h 2335289"/>
              <a:gd name="connsiteX51" fmla="*/ 444528 w 2368620"/>
              <a:gd name="connsiteY51" fmla="*/ 1795805 h 2335289"/>
              <a:gd name="connsiteX52" fmla="*/ 418241 w 2368620"/>
              <a:gd name="connsiteY52" fmla="*/ 1788291 h 2335289"/>
              <a:gd name="connsiteX53" fmla="*/ 219214 w 2368620"/>
              <a:gd name="connsiteY53" fmla="*/ 1859672 h 2335289"/>
              <a:gd name="connsiteX54" fmla="*/ 196682 w 2368620"/>
              <a:gd name="connsiteY54" fmla="*/ 1855915 h 2335289"/>
              <a:gd name="connsiteX55" fmla="*/ 114067 w 2368620"/>
              <a:gd name="connsiteY55" fmla="*/ 1709396 h 2335289"/>
              <a:gd name="connsiteX56" fmla="*/ 121577 w 2368620"/>
              <a:gd name="connsiteY56" fmla="*/ 1686854 h 2335289"/>
              <a:gd name="connsiteX57" fmla="*/ 283053 w 2368620"/>
              <a:gd name="connsiteY57" fmla="*/ 1551605 h 2335289"/>
              <a:gd name="connsiteX58" fmla="*/ 290563 w 2368620"/>
              <a:gd name="connsiteY58" fmla="*/ 1529064 h 2335289"/>
              <a:gd name="connsiteX59" fmla="*/ 226724 w 2368620"/>
              <a:gd name="connsiteY59" fmla="*/ 1179671 h 2335289"/>
              <a:gd name="connsiteX60" fmla="*/ 207948 w 2368620"/>
              <a:gd name="connsiteY60" fmla="*/ 1153373 h 2335289"/>
              <a:gd name="connsiteX61" fmla="*/ 12675 w 2368620"/>
              <a:gd name="connsiteY61" fmla="*/ 1081991 h 2335289"/>
              <a:gd name="connsiteX62" fmla="*/ 1409 w 2368620"/>
              <a:gd name="connsiteY62" fmla="*/ 1063207 h 2335289"/>
              <a:gd name="connsiteX63" fmla="*/ 27696 w 2368620"/>
              <a:gd name="connsiteY63" fmla="*/ 901659 h 2335289"/>
              <a:gd name="connsiteX64" fmla="*/ 50228 w 2368620"/>
              <a:gd name="connsiteY64" fmla="*/ 886632 h 2335289"/>
              <a:gd name="connsiteX65" fmla="*/ 249255 w 2368620"/>
              <a:gd name="connsiteY65" fmla="*/ 886632 h 2335289"/>
              <a:gd name="connsiteX66" fmla="*/ 283053 w 2368620"/>
              <a:gd name="connsiteY66" fmla="*/ 860333 h 2335289"/>
              <a:gd name="connsiteX67" fmla="*/ 455794 w 2368620"/>
              <a:gd name="connsiteY67" fmla="*/ 571051 h 2335289"/>
              <a:gd name="connsiteX68" fmla="*/ 455794 w 2368620"/>
              <a:gd name="connsiteY68" fmla="*/ 533482 h 2335289"/>
              <a:gd name="connsiteX69" fmla="*/ 354402 w 2368620"/>
              <a:gd name="connsiteY69" fmla="*/ 353150 h 2335289"/>
              <a:gd name="connsiteX70" fmla="*/ 358157 w 2368620"/>
              <a:gd name="connsiteY70" fmla="*/ 330609 h 2335289"/>
              <a:gd name="connsiteX71" fmla="*/ 478325 w 2368620"/>
              <a:gd name="connsiteY71" fmla="*/ 229172 h 2335289"/>
              <a:gd name="connsiteX72" fmla="*/ 512122 w 2368620"/>
              <a:gd name="connsiteY72" fmla="*/ 229172 h 2335289"/>
              <a:gd name="connsiteX73" fmla="*/ 662332 w 2368620"/>
              <a:gd name="connsiteY73" fmla="*/ 356907 h 2335289"/>
              <a:gd name="connsiteX74" fmla="*/ 703640 w 2368620"/>
              <a:gd name="connsiteY74" fmla="*/ 360664 h 2335289"/>
              <a:gd name="connsiteX75" fmla="*/ 1022835 w 2368620"/>
              <a:gd name="connsiteY75" fmla="*/ 244199 h 2335289"/>
              <a:gd name="connsiteX76" fmla="*/ 1049122 w 2368620"/>
              <a:gd name="connsiteY76" fmla="*/ 221658 h 2335289"/>
              <a:gd name="connsiteX77" fmla="*/ 1082919 w 2368620"/>
              <a:gd name="connsiteY77" fmla="*/ 18785 h 2335289"/>
              <a:gd name="connsiteX78" fmla="*/ 1101695 w 2368620"/>
              <a:gd name="connsiteY78" fmla="*/ 0 h 2335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2368620" h="2335289">
                <a:moveTo>
                  <a:pt x="1184021" y="433388"/>
                </a:moveTo>
                <a:cubicBezTo>
                  <a:pt x="767320" y="433388"/>
                  <a:pt x="429454" y="775235"/>
                  <a:pt x="429454" y="1192213"/>
                </a:cubicBezTo>
                <a:cubicBezTo>
                  <a:pt x="429454" y="1609191"/>
                  <a:pt x="767320" y="1951038"/>
                  <a:pt x="1187775" y="1951038"/>
                </a:cubicBezTo>
                <a:cubicBezTo>
                  <a:pt x="1604476" y="1951038"/>
                  <a:pt x="1942342" y="1609191"/>
                  <a:pt x="1942342" y="1192213"/>
                </a:cubicBezTo>
                <a:cubicBezTo>
                  <a:pt x="1942342" y="771478"/>
                  <a:pt x="1604476" y="433388"/>
                  <a:pt x="1184021" y="433388"/>
                </a:cubicBezTo>
                <a:close/>
                <a:moveTo>
                  <a:pt x="1101695" y="0"/>
                </a:moveTo>
                <a:cubicBezTo>
                  <a:pt x="1158024" y="0"/>
                  <a:pt x="1210597" y="0"/>
                  <a:pt x="1266926" y="0"/>
                </a:cubicBezTo>
                <a:cubicBezTo>
                  <a:pt x="1278192" y="0"/>
                  <a:pt x="1281947" y="3757"/>
                  <a:pt x="1285702" y="15028"/>
                </a:cubicBezTo>
                <a:cubicBezTo>
                  <a:pt x="1296968" y="86409"/>
                  <a:pt x="1308234" y="157790"/>
                  <a:pt x="1319499" y="225415"/>
                </a:cubicBezTo>
                <a:cubicBezTo>
                  <a:pt x="1323255" y="236686"/>
                  <a:pt x="1327010" y="240443"/>
                  <a:pt x="1338276" y="244199"/>
                </a:cubicBezTo>
                <a:cubicBezTo>
                  <a:pt x="1454688" y="262984"/>
                  <a:pt x="1567345" y="300553"/>
                  <a:pt x="1668737" y="364421"/>
                </a:cubicBezTo>
                <a:cubicBezTo>
                  <a:pt x="1683758" y="371935"/>
                  <a:pt x="1691268" y="371935"/>
                  <a:pt x="1702534" y="360664"/>
                </a:cubicBezTo>
                <a:cubicBezTo>
                  <a:pt x="1755107" y="315581"/>
                  <a:pt x="1807681" y="270498"/>
                  <a:pt x="1860254" y="225415"/>
                </a:cubicBezTo>
                <a:cubicBezTo>
                  <a:pt x="1871520" y="217901"/>
                  <a:pt x="1875275" y="217901"/>
                  <a:pt x="1886541" y="225415"/>
                </a:cubicBezTo>
                <a:cubicBezTo>
                  <a:pt x="1927849" y="262984"/>
                  <a:pt x="1969156" y="296796"/>
                  <a:pt x="2010464" y="330609"/>
                </a:cubicBezTo>
                <a:cubicBezTo>
                  <a:pt x="2021730" y="338122"/>
                  <a:pt x="2021730" y="345636"/>
                  <a:pt x="2014219" y="353150"/>
                </a:cubicBezTo>
                <a:cubicBezTo>
                  <a:pt x="1980422" y="413261"/>
                  <a:pt x="1942870" y="477128"/>
                  <a:pt x="1909072" y="537239"/>
                </a:cubicBezTo>
                <a:cubicBezTo>
                  <a:pt x="1901562" y="548509"/>
                  <a:pt x="1901562" y="556023"/>
                  <a:pt x="1912828" y="567294"/>
                </a:cubicBezTo>
                <a:cubicBezTo>
                  <a:pt x="1987932" y="657460"/>
                  <a:pt x="2048016" y="755140"/>
                  <a:pt x="2085569" y="867847"/>
                </a:cubicBezTo>
                <a:cubicBezTo>
                  <a:pt x="2093079" y="882875"/>
                  <a:pt x="2100590" y="886632"/>
                  <a:pt x="2115611" y="886632"/>
                </a:cubicBezTo>
                <a:cubicBezTo>
                  <a:pt x="2149408" y="886632"/>
                  <a:pt x="2183205" y="886632"/>
                  <a:pt x="2213247" y="886632"/>
                </a:cubicBezTo>
                <a:cubicBezTo>
                  <a:pt x="2250799" y="886632"/>
                  <a:pt x="2284596" y="886632"/>
                  <a:pt x="2318394" y="886632"/>
                </a:cubicBezTo>
                <a:cubicBezTo>
                  <a:pt x="2333414" y="886632"/>
                  <a:pt x="2337170" y="890389"/>
                  <a:pt x="2340925" y="901659"/>
                </a:cubicBezTo>
                <a:cubicBezTo>
                  <a:pt x="2348436" y="958013"/>
                  <a:pt x="2355946" y="1010610"/>
                  <a:pt x="2367212" y="1063207"/>
                </a:cubicBezTo>
                <a:cubicBezTo>
                  <a:pt x="2370967" y="1074477"/>
                  <a:pt x="2367212" y="1081991"/>
                  <a:pt x="2355946" y="1085748"/>
                </a:cubicBezTo>
                <a:cubicBezTo>
                  <a:pt x="2288352" y="1108290"/>
                  <a:pt x="2224513" y="1130831"/>
                  <a:pt x="2160674" y="1153373"/>
                </a:cubicBezTo>
                <a:cubicBezTo>
                  <a:pt x="2145653" y="1160886"/>
                  <a:pt x="2141897" y="1164643"/>
                  <a:pt x="2141897" y="1179671"/>
                </a:cubicBezTo>
                <a:cubicBezTo>
                  <a:pt x="2141897" y="1299892"/>
                  <a:pt x="2123121" y="1416356"/>
                  <a:pt x="2078058" y="1529064"/>
                </a:cubicBezTo>
                <a:cubicBezTo>
                  <a:pt x="2074303" y="1536578"/>
                  <a:pt x="2078058" y="1544092"/>
                  <a:pt x="2085569" y="1551605"/>
                </a:cubicBezTo>
                <a:cubicBezTo>
                  <a:pt x="2138142" y="1596688"/>
                  <a:pt x="2190716" y="1641771"/>
                  <a:pt x="2247044" y="1686854"/>
                </a:cubicBezTo>
                <a:cubicBezTo>
                  <a:pt x="2258310" y="1694368"/>
                  <a:pt x="2258310" y="1701882"/>
                  <a:pt x="2250799" y="1716910"/>
                </a:cubicBezTo>
                <a:cubicBezTo>
                  <a:pt x="2224513" y="1761992"/>
                  <a:pt x="2198226" y="1807075"/>
                  <a:pt x="2171939" y="1852158"/>
                </a:cubicBezTo>
                <a:cubicBezTo>
                  <a:pt x="2164429" y="1863429"/>
                  <a:pt x="2160674" y="1867186"/>
                  <a:pt x="2149408" y="1859672"/>
                </a:cubicBezTo>
                <a:cubicBezTo>
                  <a:pt x="2081814" y="1837131"/>
                  <a:pt x="2017974" y="1814589"/>
                  <a:pt x="1950380" y="1788291"/>
                </a:cubicBezTo>
                <a:cubicBezTo>
                  <a:pt x="1939114" y="1784534"/>
                  <a:pt x="1931604" y="1784534"/>
                  <a:pt x="1924093" y="1795805"/>
                </a:cubicBezTo>
                <a:cubicBezTo>
                  <a:pt x="1848989" y="1889728"/>
                  <a:pt x="1758863" y="1964866"/>
                  <a:pt x="1653716" y="2024976"/>
                </a:cubicBezTo>
                <a:cubicBezTo>
                  <a:pt x="1642450" y="2028733"/>
                  <a:pt x="1638695" y="2036247"/>
                  <a:pt x="1642450" y="2051275"/>
                </a:cubicBezTo>
                <a:cubicBezTo>
                  <a:pt x="1653716" y="2118899"/>
                  <a:pt x="1664982" y="2186524"/>
                  <a:pt x="1680003" y="2250391"/>
                </a:cubicBezTo>
                <a:cubicBezTo>
                  <a:pt x="1680003" y="2265419"/>
                  <a:pt x="1680003" y="2272933"/>
                  <a:pt x="1664982" y="2276690"/>
                </a:cubicBezTo>
                <a:cubicBezTo>
                  <a:pt x="1612408" y="2295474"/>
                  <a:pt x="1563590" y="2314259"/>
                  <a:pt x="1514772" y="2333043"/>
                </a:cubicBezTo>
                <a:cubicBezTo>
                  <a:pt x="1503506" y="2336800"/>
                  <a:pt x="1495996" y="2333043"/>
                  <a:pt x="1492241" y="2325529"/>
                </a:cubicBezTo>
                <a:cubicBezTo>
                  <a:pt x="1454688" y="2261662"/>
                  <a:pt x="1420891" y="2201551"/>
                  <a:pt x="1387094" y="2141441"/>
                </a:cubicBezTo>
                <a:cubicBezTo>
                  <a:pt x="1379583" y="2130170"/>
                  <a:pt x="1372073" y="2126413"/>
                  <a:pt x="1360807" y="2130170"/>
                </a:cubicBezTo>
                <a:cubicBezTo>
                  <a:pt x="1244395" y="2152711"/>
                  <a:pt x="1124227" y="2152711"/>
                  <a:pt x="1007814" y="2130170"/>
                </a:cubicBezTo>
                <a:cubicBezTo>
                  <a:pt x="996549" y="2126413"/>
                  <a:pt x="989038" y="2130170"/>
                  <a:pt x="981528" y="2141441"/>
                </a:cubicBezTo>
                <a:cubicBezTo>
                  <a:pt x="947730" y="2201551"/>
                  <a:pt x="910178" y="2261662"/>
                  <a:pt x="876381" y="2325529"/>
                </a:cubicBezTo>
                <a:cubicBezTo>
                  <a:pt x="872626" y="2336800"/>
                  <a:pt x="865115" y="2336800"/>
                  <a:pt x="853849" y="2333043"/>
                </a:cubicBezTo>
                <a:cubicBezTo>
                  <a:pt x="805031" y="2314259"/>
                  <a:pt x="752458" y="2295474"/>
                  <a:pt x="703640" y="2276690"/>
                </a:cubicBezTo>
                <a:cubicBezTo>
                  <a:pt x="688619" y="2272933"/>
                  <a:pt x="688619" y="2269176"/>
                  <a:pt x="688619" y="2254148"/>
                </a:cubicBezTo>
                <a:cubicBezTo>
                  <a:pt x="703640" y="2186524"/>
                  <a:pt x="714905" y="2118899"/>
                  <a:pt x="726171" y="2051275"/>
                </a:cubicBezTo>
                <a:cubicBezTo>
                  <a:pt x="729926" y="2036247"/>
                  <a:pt x="726171" y="2028733"/>
                  <a:pt x="711150" y="2021219"/>
                </a:cubicBezTo>
                <a:cubicBezTo>
                  <a:pt x="609759" y="1964866"/>
                  <a:pt x="519633" y="1889728"/>
                  <a:pt x="444528" y="1795805"/>
                </a:cubicBezTo>
                <a:cubicBezTo>
                  <a:pt x="437018" y="1784534"/>
                  <a:pt x="429507" y="1784534"/>
                  <a:pt x="418241" y="1788291"/>
                </a:cubicBezTo>
                <a:cubicBezTo>
                  <a:pt x="350647" y="1814589"/>
                  <a:pt x="286808" y="1837131"/>
                  <a:pt x="219214" y="1859672"/>
                </a:cubicBezTo>
                <a:cubicBezTo>
                  <a:pt x="211703" y="1863429"/>
                  <a:pt x="204193" y="1867186"/>
                  <a:pt x="196682" y="1855915"/>
                </a:cubicBezTo>
                <a:cubicBezTo>
                  <a:pt x="170395" y="1807075"/>
                  <a:pt x="144109" y="1758236"/>
                  <a:pt x="114067" y="1709396"/>
                </a:cubicBezTo>
                <a:cubicBezTo>
                  <a:pt x="106556" y="1698125"/>
                  <a:pt x="114067" y="1694368"/>
                  <a:pt x="121577" y="1686854"/>
                </a:cubicBezTo>
                <a:cubicBezTo>
                  <a:pt x="174151" y="1641771"/>
                  <a:pt x="226724" y="1596688"/>
                  <a:pt x="283053" y="1551605"/>
                </a:cubicBezTo>
                <a:cubicBezTo>
                  <a:pt x="290563" y="1544092"/>
                  <a:pt x="294318" y="1540335"/>
                  <a:pt x="290563" y="1529064"/>
                </a:cubicBezTo>
                <a:cubicBezTo>
                  <a:pt x="245500" y="1416356"/>
                  <a:pt x="226724" y="1299892"/>
                  <a:pt x="226724" y="1179671"/>
                </a:cubicBezTo>
                <a:cubicBezTo>
                  <a:pt x="226724" y="1164643"/>
                  <a:pt x="219214" y="1157129"/>
                  <a:pt x="207948" y="1153373"/>
                </a:cubicBezTo>
                <a:cubicBezTo>
                  <a:pt x="144109" y="1130831"/>
                  <a:pt x="76514" y="1108290"/>
                  <a:pt x="12675" y="1081991"/>
                </a:cubicBezTo>
                <a:cubicBezTo>
                  <a:pt x="1409" y="1081991"/>
                  <a:pt x="-2346" y="1078234"/>
                  <a:pt x="1409" y="1063207"/>
                </a:cubicBezTo>
                <a:cubicBezTo>
                  <a:pt x="12675" y="1010610"/>
                  <a:pt x="20186" y="954256"/>
                  <a:pt x="27696" y="901659"/>
                </a:cubicBezTo>
                <a:cubicBezTo>
                  <a:pt x="31451" y="886632"/>
                  <a:pt x="38962" y="886632"/>
                  <a:pt x="50228" y="886632"/>
                </a:cubicBezTo>
                <a:cubicBezTo>
                  <a:pt x="114067" y="886632"/>
                  <a:pt x="181661" y="886632"/>
                  <a:pt x="249255" y="886632"/>
                </a:cubicBezTo>
                <a:cubicBezTo>
                  <a:pt x="268032" y="886632"/>
                  <a:pt x="279297" y="879118"/>
                  <a:pt x="283053" y="860333"/>
                </a:cubicBezTo>
                <a:cubicBezTo>
                  <a:pt x="324360" y="755140"/>
                  <a:pt x="380689" y="657460"/>
                  <a:pt x="455794" y="571051"/>
                </a:cubicBezTo>
                <a:cubicBezTo>
                  <a:pt x="467059" y="556023"/>
                  <a:pt x="467059" y="548509"/>
                  <a:pt x="455794" y="533482"/>
                </a:cubicBezTo>
                <a:cubicBezTo>
                  <a:pt x="421997" y="473371"/>
                  <a:pt x="388199" y="413261"/>
                  <a:pt x="354402" y="353150"/>
                </a:cubicBezTo>
                <a:cubicBezTo>
                  <a:pt x="346892" y="345636"/>
                  <a:pt x="346892" y="338122"/>
                  <a:pt x="358157" y="330609"/>
                </a:cubicBezTo>
                <a:cubicBezTo>
                  <a:pt x="399465" y="296796"/>
                  <a:pt x="440773" y="266741"/>
                  <a:pt x="478325" y="229172"/>
                </a:cubicBezTo>
                <a:cubicBezTo>
                  <a:pt x="489591" y="217901"/>
                  <a:pt x="500857" y="217901"/>
                  <a:pt x="512122" y="229172"/>
                </a:cubicBezTo>
                <a:cubicBezTo>
                  <a:pt x="560941" y="274255"/>
                  <a:pt x="613514" y="315581"/>
                  <a:pt x="662332" y="356907"/>
                </a:cubicBezTo>
                <a:cubicBezTo>
                  <a:pt x="677353" y="368178"/>
                  <a:pt x="684864" y="371935"/>
                  <a:pt x="703640" y="360664"/>
                </a:cubicBezTo>
                <a:cubicBezTo>
                  <a:pt x="805031" y="300553"/>
                  <a:pt x="910178" y="262984"/>
                  <a:pt x="1022835" y="244199"/>
                </a:cubicBezTo>
                <a:cubicBezTo>
                  <a:pt x="1041612" y="240443"/>
                  <a:pt x="1045367" y="236686"/>
                  <a:pt x="1049122" y="221658"/>
                </a:cubicBezTo>
                <a:cubicBezTo>
                  <a:pt x="1060388" y="154034"/>
                  <a:pt x="1071653" y="86409"/>
                  <a:pt x="1082919" y="18785"/>
                </a:cubicBezTo>
                <a:cubicBezTo>
                  <a:pt x="1086674" y="7514"/>
                  <a:pt x="1090430" y="0"/>
                  <a:pt x="1101695" y="0"/>
                </a:cubicBezTo>
                <a:close/>
              </a:path>
            </a:pathLst>
          </a:custGeom>
          <a:solidFill>
            <a:srgbClr val="989BA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zh-CN" altLang="en-US">
              <a:cs typeface="+mn-ea"/>
              <a:sym typeface="+mn-lt"/>
            </a:endParaRPr>
          </a:p>
        </p:txBody>
      </p:sp>
      <p:sp>
        <p:nvSpPr>
          <p:cNvPr id="424" name="任意多边形 423"/>
          <p:cNvSpPr/>
          <p:nvPr/>
        </p:nvSpPr>
        <p:spPr bwMode="auto">
          <a:xfrm>
            <a:off x="1789731" y="2121085"/>
            <a:ext cx="2365375" cy="2334516"/>
          </a:xfrm>
          <a:custGeom>
            <a:avLst/>
            <a:gdLst>
              <a:gd name="connsiteX0" fmla="*/ 1181895 w 2365375"/>
              <a:gd name="connsiteY0" fmla="*/ 433388 h 2334516"/>
              <a:gd name="connsiteX1" fmla="*/ 423863 w 2365375"/>
              <a:gd name="connsiteY1" fmla="*/ 1195388 h 2334516"/>
              <a:gd name="connsiteX2" fmla="*/ 1200658 w 2365375"/>
              <a:gd name="connsiteY2" fmla="*/ 1949881 h 2334516"/>
              <a:gd name="connsiteX3" fmla="*/ 1939926 w 2365375"/>
              <a:gd name="connsiteY3" fmla="*/ 1191634 h 2334516"/>
              <a:gd name="connsiteX4" fmla="*/ 1181895 w 2365375"/>
              <a:gd name="connsiteY4" fmla="*/ 433388 h 2334516"/>
              <a:gd name="connsiteX5" fmla="*/ 1111351 w 2365375"/>
              <a:gd name="connsiteY5" fmla="*/ 0 h 2334516"/>
              <a:gd name="connsiteX6" fmla="*/ 1261534 w 2365375"/>
              <a:gd name="connsiteY6" fmla="*/ 0 h 2334516"/>
              <a:gd name="connsiteX7" fmla="*/ 1280306 w 2365375"/>
              <a:gd name="connsiteY7" fmla="*/ 15028 h 2334516"/>
              <a:gd name="connsiteX8" fmla="*/ 1317852 w 2365375"/>
              <a:gd name="connsiteY8" fmla="*/ 221658 h 2334516"/>
              <a:gd name="connsiteX9" fmla="*/ 1336625 w 2365375"/>
              <a:gd name="connsiteY9" fmla="*/ 244199 h 2334516"/>
              <a:gd name="connsiteX10" fmla="*/ 1670781 w 2365375"/>
              <a:gd name="connsiteY10" fmla="*/ 364421 h 2334516"/>
              <a:gd name="connsiteX11" fmla="*/ 1697063 w 2365375"/>
              <a:gd name="connsiteY11" fmla="*/ 360664 h 2334516"/>
              <a:gd name="connsiteX12" fmla="*/ 1858509 w 2365375"/>
              <a:gd name="connsiteY12" fmla="*/ 225415 h 2334516"/>
              <a:gd name="connsiteX13" fmla="*/ 1881036 w 2365375"/>
              <a:gd name="connsiteY13" fmla="*/ 225415 h 2334516"/>
              <a:gd name="connsiteX14" fmla="*/ 2004937 w 2365375"/>
              <a:gd name="connsiteY14" fmla="*/ 330609 h 2334516"/>
              <a:gd name="connsiteX15" fmla="*/ 2008692 w 2365375"/>
              <a:gd name="connsiteY15" fmla="*/ 360664 h 2334516"/>
              <a:gd name="connsiteX16" fmla="*/ 1907318 w 2365375"/>
              <a:gd name="connsiteY16" fmla="*/ 533482 h 2334516"/>
              <a:gd name="connsiteX17" fmla="*/ 1911073 w 2365375"/>
              <a:gd name="connsiteY17" fmla="*/ 567294 h 2334516"/>
              <a:gd name="connsiteX18" fmla="*/ 2083783 w 2365375"/>
              <a:gd name="connsiteY18" fmla="*/ 875361 h 2334516"/>
              <a:gd name="connsiteX19" fmla="*/ 2106310 w 2365375"/>
              <a:gd name="connsiteY19" fmla="*/ 886632 h 2334516"/>
              <a:gd name="connsiteX20" fmla="*/ 2312811 w 2365375"/>
              <a:gd name="connsiteY20" fmla="*/ 886632 h 2334516"/>
              <a:gd name="connsiteX21" fmla="*/ 2335339 w 2365375"/>
              <a:gd name="connsiteY21" fmla="*/ 905416 h 2334516"/>
              <a:gd name="connsiteX22" fmla="*/ 2365375 w 2365375"/>
              <a:gd name="connsiteY22" fmla="*/ 1066964 h 2334516"/>
              <a:gd name="connsiteX23" fmla="*/ 2354111 w 2365375"/>
              <a:gd name="connsiteY23" fmla="*/ 1081991 h 2334516"/>
              <a:gd name="connsiteX24" fmla="*/ 2158874 w 2365375"/>
              <a:gd name="connsiteY24" fmla="*/ 1153373 h 2334516"/>
              <a:gd name="connsiteX25" fmla="*/ 2140101 w 2365375"/>
              <a:gd name="connsiteY25" fmla="*/ 1183428 h 2334516"/>
              <a:gd name="connsiteX26" fmla="*/ 2080028 w 2365375"/>
              <a:gd name="connsiteY26" fmla="*/ 1521550 h 2334516"/>
              <a:gd name="connsiteX27" fmla="*/ 2087537 w 2365375"/>
              <a:gd name="connsiteY27" fmla="*/ 1555362 h 2334516"/>
              <a:gd name="connsiteX28" fmla="*/ 2241475 w 2365375"/>
              <a:gd name="connsiteY28" fmla="*/ 1686854 h 2334516"/>
              <a:gd name="connsiteX29" fmla="*/ 2248984 w 2365375"/>
              <a:gd name="connsiteY29" fmla="*/ 1713153 h 2334516"/>
              <a:gd name="connsiteX30" fmla="*/ 2170138 w 2365375"/>
              <a:gd name="connsiteY30" fmla="*/ 1852158 h 2334516"/>
              <a:gd name="connsiteX31" fmla="*/ 2143856 w 2365375"/>
              <a:gd name="connsiteY31" fmla="*/ 1859672 h 2334516"/>
              <a:gd name="connsiteX32" fmla="*/ 1948619 w 2365375"/>
              <a:gd name="connsiteY32" fmla="*/ 1788291 h 2334516"/>
              <a:gd name="connsiteX33" fmla="*/ 1922337 w 2365375"/>
              <a:gd name="connsiteY33" fmla="*/ 1795805 h 2334516"/>
              <a:gd name="connsiteX34" fmla="*/ 1648254 w 2365375"/>
              <a:gd name="connsiteY34" fmla="*/ 2024976 h 2334516"/>
              <a:gd name="connsiteX35" fmla="*/ 1640744 w 2365375"/>
              <a:gd name="connsiteY35" fmla="*/ 2047518 h 2334516"/>
              <a:gd name="connsiteX36" fmla="*/ 1678290 w 2365375"/>
              <a:gd name="connsiteY36" fmla="*/ 2257905 h 2334516"/>
              <a:gd name="connsiteX37" fmla="*/ 1667026 w 2365375"/>
              <a:gd name="connsiteY37" fmla="*/ 2276690 h 2334516"/>
              <a:gd name="connsiteX38" fmla="*/ 1509335 w 2365375"/>
              <a:gd name="connsiteY38" fmla="*/ 2333043 h 2334516"/>
              <a:gd name="connsiteX39" fmla="*/ 1490562 w 2365375"/>
              <a:gd name="connsiteY39" fmla="*/ 2325529 h 2334516"/>
              <a:gd name="connsiteX40" fmla="*/ 1385434 w 2365375"/>
              <a:gd name="connsiteY40" fmla="*/ 2145198 h 2334516"/>
              <a:gd name="connsiteX41" fmla="*/ 1355398 w 2365375"/>
              <a:gd name="connsiteY41" fmla="*/ 2130170 h 2334516"/>
              <a:gd name="connsiteX42" fmla="*/ 1055033 w 2365375"/>
              <a:gd name="connsiteY42" fmla="*/ 2137684 h 2334516"/>
              <a:gd name="connsiteX43" fmla="*/ 1032505 w 2365375"/>
              <a:gd name="connsiteY43" fmla="*/ 2133927 h 2334516"/>
              <a:gd name="connsiteX44" fmla="*/ 968678 w 2365375"/>
              <a:gd name="connsiteY44" fmla="*/ 2163982 h 2334516"/>
              <a:gd name="connsiteX45" fmla="*/ 874813 w 2365375"/>
              <a:gd name="connsiteY45" fmla="*/ 2325529 h 2334516"/>
              <a:gd name="connsiteX46" fmla="*/ 856041 w 2365375"/>
              <a:gd name="connsiteY46" fmla="*/ 2333043 h 2334516"/>
              <a:gd name="connsiteX47" fmla="*/ 705858 w 2365375"/>
              <a:gd name="connsiteY47" fmla="*/ 2280446 h 2334516"/>
              <a:gd name="connsiteX48" fmla="*/ 690840 w 2365375"/>
              <a:gd name="connsiteY48" fmla="*/ 2250391 h 2334516"/>
              <a:gd name="connsiteX49" fmla="*/ 717122 w 2365375"/>
              <a:gd name="connsiteY49" fmla="*/ 2092601 h 2334516"/>
              <a:gd name="connsiteX50" fmla="*/ 720876 w 2365375"/>
              <a:gd name="connsiteY50" fmla="*/ 2073816 h 2334516"/>
              <a:gd name="connsiteX51" fmla="*/ 690840 w 2365375"/>
              <a:gd name="connsiteY51" fmla="*/ 2009949 h 2334516"/>
              <a:gd name="connsiteX52" fmla="*/ 450548 w 2365375"/>
              <a:gd name="connsiteY52" fmla="*/ 1803319 h 2334516"/>
              <a:gd name="connsiteX53" fmla="*/ 405493 w 2365375"/>
              <a:gd name="connsiteY53" fmla="*/ 1792048 h 2334516"/>
              <a:gd name="connsiteX54" fmla="*/ 225274 w 2365375"/>
              <a:gd name="connsiteY54" fmla="*/ 1859672 h 2334516"/>
              <a:gd name="connsiteX55" fmla="*/ 195237 w 2365375"/>
              <a:gd name="connsiteY55" fmla="*/ 1848401 h 2334516"/>
              <a:gd name="connsiteX56" fmla="*/ 116392 w 2365375"/>
              <a:gd name="connsiteY56" fmla="*/ 1713153 h 2334516"/>
              <a:gd name="connsiteX57" fmla="*/ 120146 w 2365375"/>
              <a:gd name="connsiteY57" fmla="*/ 1686854 h 2334516"/>
              <a:gd name="connsiteX58" fmla="*/ 281592 w 2365375"/>
              <a:gd name="connsiteY58" fmla="*/ 1551605 h 2334516"/>
              <a:gd name="connsiteX59" fmla="*/ 289102 w 2365375"/>
              <a:gd name="connsiteY59" fmla="*/ 1525307 h 2334516"/>
              <a:gd name="connsiteX60" fmla="*/ 229029 w 2365375"/>
              <a:gd name="connsiteY60" fmla="*/ 1183428 h 2334516"/>
              <a:gd name="connsiteX61" fmla="*/ 206501 w 2365375"/>
              <a:gd name="connsiteY61" fmla="*/ 1153373 h 2334516"/>
              <a:gd name="connsiteX62" fmla="*/ 11264 w 2365375"/>
              <a:gd name="connsiteY62" fmla="*/ 1081991 h 2334516"/>
              <a:gd name="connsiteX63" fmla="*/ 0 w 2365375"/>
              <a:gd name="connsiteY63" fmla="*/ 1066964 h 2334516"/>
              <a:gd name="connsiteX64" fmla="*/ 30037 w 2365375"/>
              <a:gd name="connsiteY64" fmla="*/ 901659 h 2334516"/>
              <a:gd name="connsiteX65" fmla="*/ 48809 w 2365375"/>
              <a:gd name="connsiteY65" fmla="*/ 886632 h 2334516"/>
              <a:gd name="connsiteX66" fmla="*/ 153937 w 2365375"/>
              <a:gd name="connsiteY66" fmla="*/ 886632 h 2334516"/>
              <a:gd name="connsiteX67" fmla="*/ 259065 w 2365375"/>
              <a:gd name="connsiteY67" fmla="*/ 886632 h 2334516"/>
              <a:gd name="connsiteX68" fmla="*/ 281592 w 2365375"/>
              <a:gd name="connsiteY68" fmla="*/ 871604 h 2334516"/>
              <a:gd name="connsiteX69" fmla="*/ 454302 w 2365375"/>
              <a:gd name="connsiteY69" fmla="*/ 567294 h 2334516"/>
              <a:gd name="connsiteX70" fmla="*/ 458057 w 2365375"/>
              <a:gd name="connsiteY70" fmla="*/ 533482 h 2334516"/>
              <a:gd name="connsiteX71" fmla="*/ 352929 w 2365375"/>
              <a:gd name="connsiteY71" fmla="*/ 353150 h 2334516"/>
              <a:gd name="connsiteX72" fmla="*/ 356684 w 2365375"/>
              <a:gd name="connsiteY72" fmla="*/ 330609 h 2334516"/>
              <a:gd name="connsiteX73" fmla="*/ 484339 w 2365375"/>
              <a:gd name="connsiteY73" fmla="*/ 225415 h 2334516"/>
              <a:gd name="connsiteX74" fmla="*/ 510621 w 2365375"/>
              <a:gd name="connsiteY74" fmla="*/ 229172 h 2334516"/>
              <a:gd name="connsiteX75" fmla="*/ 664558 w 2365375"/>
              <a:gd name="connsiteY75" fmla="*/ 360664 h 2334516"/>
              <a:gd name="connsiteX76" fmla="*/ 698349 w 2365375"/>
              <a:gd name="connsiteY76" fmla="*/ 360664 h 2334516"/>
              <a:gd name="connsiteX77" fmla="*/ 946150 w 2365375"/>
              <a:gd name="connsiteY77" fmla="*/ 259227 h 2334516"/>
              <a:gd name="connsiteX78" fmla="*/ 1024996 w 2365375"/>
              <a:gd name="connsiteY78" fmla="*/ 244199 h 2334516"/>
              <a:gd name="connsiteX79" fmla="*/ 1047523 w 2365375"/>
              <a:gd name="connsiteY79" fmla="*/ 221658 h 2334516"/>
              <a:gd name="connsiteX80" fmla="*/ 1081314 w 2365375"/>
              <a:gd name="connsiteY80" fmla="*/ 26299 h 2334516"/>
              <a:gd name="connsiteX81" fmla="*/ 1111351 w 2365375"/>
              <a:gd name="connsiteY81" fmla="*/ 0 h 233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2365375" h="2334516">
                <a:moveTo>
                  <a:pt x="1181895" y="433388"/>
                </a:moveTo>
                <a:cubicBezTo>
                  <a:pt x="765353" y="433388"/>
                  <a:pt x="423863" y="774974"/>
                  <a:pt x="423863" y="1195388"/>
                </a:cubicBezTo>
                <a:cubicBezTo>
                  <a:pt x="423863" y="1608295"/>
                  <a:pt x="769105" y="1957388"/>
                  <a:pt x="1200658" y="1949881"/>
                </a:cubicBezTo>
                <a:cubicBezTo>
                  <a:pt x="1602189" y="1938620"/>
                  <a:pt x="1939926" y="1608295"/>
                  <a:pt x="1939926" y="1191634"/>
                </a:cubicBezTo>
                <a:cubicBezTo>
                  <a:pt x="1939926" y="771221"/>
                  <a:pt x="1598437" y="433388"/>
                  <a:pt x="1181895" y="433388"/>
                </a:cubicBezTo>
                <a:close/>
                <a:moveTo>
                  <a:pt x="1111351" y="0"/>
                </a:moveTo>
                <a:cubicBezTo>
                  <a:pt x="1160160" y="3757"/>
                  <a:pt x="1212724" y="0"/>
                  <a:pt x="1261534" y="0"/>
                </a:cubicBezTo>
                <a:cubicBezTo>
                  <a:pt x="1276552" y="0"/>
                  <a:pt x="1280306" y="3757"/>
                  <a:pt x="1280306" y="15028"/>
                </a:cubicBezTo>
                <a:cubicBezTo>
                  <a:pt x="1295325" y="86409"/>
                  <a:pt x="1306588" y="154034"/>
                  <a:pt x="1317852" y="221658"/>
                </a:cubicBezTo>
                <a:cubicBezTo>
                  <a:pt x="1321607" y="232929"/>
                  <a:pt x="1325361" y="240443"/>
                  <a:pt x="1336625" y="244199"/>
                </a:cubicBezTo>
                <a:cubicBezTo>
                  <a:pt x="1456771" y="262984"/>
                  <a:pt x="1565653" y="304310"/>
                  <a:pt x="1670781" y="364421"/>
                </a:cubicBezTo>
                <a:cubicBezTo>
                  <a:pt x="1682045" y="371935"/>
                  <a:pt x="1689554" y="368178"/>
                  <a:pt x="1697063" y="360664"/>
                </a:cubicBezTo>
                <a:cubicBezTo>
                  <a:pt x="1749627" y="315581"/>
                  <a:pt x="1805945" y="270498"/>
                  <a:pt x="1858509" y="225415"/>
                </a:cubicBezTo>
                <a:cubicBezTo>
                  <a:pt x="1866018" y="217901"/>
                  <a:pt x="1873527" y="217901"/>
                  <a:pt x="1881036" y="225415"/>
                </a:cubicBezTo>
                <a:cubicBezTo>
                  <a:pt x="1922337" y="259227"/>
                  <a:pt x="1963637" y="296796"/>
                  <a:pt x="2004937" y="330609"/>
                </a:cubicBezTo>
                <a:cubicBezTo>
                  <a:pt x="2016201" y="338122"/>
                  <a:pt x="2016201" y="345636"/>
                  <a:pt x="2008692" y="360664"/>
                </a:cubicBezTo>
                <a:cubicBezTo>
                  <a:pt x="1974901" y="417018"/>
                  <a:pt x="1941110" y="477128"/>
                  <a:pt x="1907318" y="533482"/>
                </a:cubicBezTo>
                <a:cubicBezTo>
                  <a:pt x="1899809" y="548509"/>
                  <a:pt x="1899809" y="556023"/>
                  <a:pt x="1911073" y="567294"/>
                </a:cubicBezTo>
                <a:cubicBezTo>
                  <a:pt x="1986164" y="657460"/>
                  <a:pt x="2046237" y="762654"/>
                  <a:pt x="2083783" y="875361"/>
                </a:cubicBezTo>
                <a:cubicBezTo>
                  <a:pt x="2091292" y="886632"/>
                  <a:pt x="2098801" y="886632"/>
                  <a:pt x="2106310" y="886632"/>
                </a:cubicBezTo>
                <a:cubicBezTo>
                  <a:pt x="2173892" y="886632"/>
                  <a:pt x="2241475" y="886632"/>
                  <a:pt x="2312811" y="886632"/>
                </a:cubicBezTo>
                <a:cubicBezTo>
                  <a:pt x="2327829" y="886632"/>
                  <a:pt x="2335339" y="890389"/>
                  <a:pt x="2335339" y="905416"/>
                </a:cubicBezTo>
                <a:cubicBezTo>
                  <a:pt x="2346602" y="961770"/>
                  <a:pt x="2354111" y="1014367"/>
                  <a:pt x="2365375" y="1066964"/>
                </a:cubicBezTo>
                <a:cubicBezTo>
                  <a:pt x="2365375" y="1078234"/>
                  <a:pt x="2361621" y="1081991"/>
                  <a:pt x="2354111" y="1081991"/>
                </a:cubicBezTo>
                <a:cubicBezTo>
                  <a:pt x="2290284" y="1104533"/>
                  <a:pt x="2226456" y="1130831"/>
                  <a:pt x="2158874" y="1153373"/>
                </a:cubicBezTo>
                <a:cubicBezTo>
                  <a:pt x="2143856" y="1157129"/>
                  <a:pt x="2140101" y="1164643"/>
                  <a:pt x="2140101" y="1183428"/>
                </a:cubicBezTo>
                <a:cubicBezTo>
                  <a:pt x="2140101" y="1299892"/>
                  <a:pt x="2121328" y="1412600"/>
                  <a:pt x="2080028" y="1521550"/>
                </a:cubicBezTo>
                <a:cubicBezTo>
                  <a:pt x="2072519" y="1536578"/>
                  <a:pt x="2076274" y="1547848"/>
                  <a:pt x="2087537" y="1555362"/>
                </a:cubicBezTo>
                <a:cubicBezTo>
                  <a:pt x="2140101" y="1600445"/>
                  <a:pt x="2192665" y="1641771"/>
                  <a:pt x="2241475" y="1686854"/>
                </a:cubicBezTo>
                <a:cubicBezTo>
                  <a:pt x="2252738" y="1694368"/>
                  <a:pt x="2256493" y="1701882"/>
                  <a:pt x="2248984" y="1713153"/>
                </a:cubicBezTo>
                <a:cubicBezTo>
                  <a:pt x="2222702" y="1758236"/>
                  <a:pt x="2196420" y="1807075"/>
                  <a:pt x="2170138" y="1852158"/>
                </a:cubicBezTo>
                <a:cubicBezTo>
                  <a:pt x="2162629" y="1863429"/>
                  <a:pt x="2158874" y="1867186"/>
                  <a:pt x="2143856" y="1859672"/>
                </a:cubicBezTo>
                <a:cubicBezTo>
                  <a:pt x="2080028" y="1837131"/>
                  <a:pt x="2012446" y="1814589"/>
                  <a:pt x="1948619" y="1788291"/>
                </a:cubicBezTo>
                <a:cubicBezTo>
                  <a:pt x="1937355" y="1784534"/>
                  <a:pt x="1929846" y="1784534"/>
                  <a:pt x="1922337" y="1795805"/>
                </a:cubicBezTo>
                <a:cubicBezTo>
                  <a:pt x="1847245" y="1889728"/>
                  <a:pt x="1753381" y="1964866"/>
                  <a:pt x="1648254" y="2024976"/>
                </a:cubicBezTo>
                <a:cubicBezTo>
                  <a:pt x="1640744" y="2028733"/>
                  <a:pt x="1636990" y="2036247"/>
                  <a:pt x="1640744" y="2047518"/>
                </a:cubicBezTo>
                <a:cubicBezTo>
                  <a:pt x="1652008" y="2115142"/>
                  <a:pt x="1663272" y="2186524"/>
                  <a:pt x="1678290" y="2257905"/>
                </a:cubicBezTo>
                <a:cubicBezTo>
                  <a:pt x="1678290" y="2269176"/>
                  <a:pt x="1678290" y="2272933"/>
                  <a:pt x="1667026" y="2276690"/>
                </a:cubicBezTo>
                <a:cubicBezTo>
                  <a:pt x="1614462" y="2295474"/>
                  <a:pt x="1561899" y="2314259"/>
                  <a:pt x="1509335" y="2333043"/>
                </a:cubicBezTo>
                <a:cubicBezTo>
                  <a:pt x="1498071" y="2336800"/>
                  <a:pt x="1494316" y="2333043"/>
                  <a:pt x="1490562" y="2325529"/>
                </a:cubicBezTo>
                <a:cubicBezTo>
                  <a:pt x="1453016" y="2265419"/>
                  <a:pt x="1419225" y="2205308"/>
                  <a:pt x="1385434" y="2145198"/>
                </a:cubicBezTo>
                <a:cubicBezTo>
                  <a:pt x="1377925" y="2130170"/>
                  <a:pt x="1370416" y="2126413"/>
                  <a:pt x="1355398" y="2130170"/>
                </a:cubicBezTo>
                <a:cubicBezTo>
                  <a:pt x="1254024" y="2148954"/>
                  <a:pt x="1156406" y="2152711"/>
                  <a:pt x="1055033" y="2137684"/>
                </a:cubicBezTo>
                <a:cubicBezTo>
                  <a:pt x="1047523" y="2137684"/>
                  <a:pt x="1040014" y="2137684"/>
                  <a:pt x="1032505" y="2133927"/>
                </a:cubicBezTo>
                <a:cubicBezTo>
                  <a:pt x="987450" y="2126413"/>
                  <a:pt x="987450" y="2126413"/>
                  <a:pt x="968678" y="2163982"/>
                </a:cubicBezTo>
                <a:cubicBezTo>
                  <a:pt x="938641" y="2220336"/>
                  <a:pt x="904850" y="2272933"/>
                  <a:pt x="874813" y="2325529"/>
                </a:cubicBezTo>
                <a:cubicBezTo>
                  <a:pt x="871059" y="2333043"/>
                  <a:pt x="867304" y="2336800"/>
                  <a:pt x="856041" y="2333043"/>
                </a:cubicBezTo>
                <a:cubicBezTo>
                  <a:pt x="807231" y="2314259"/>
                  <a:pt x="754667" y="2295474"/>
                  <a:pt x="705858" y="2280446"/>
                </a:cubicBezTo>
                <a:cubicBezTo>
                  <a:pt x="687085" y="2272933"/>
                  <a:pt x="687085" y="2265419"/>
                  <a:pt x="690840" y="2250391"/>
                </a:cubicBezTo>
                <a:cubicBezTo>
                  <a:pt x="698349" y="2197794"/>
                  <a:pt x="709613" y="2145198"/>
                  <a:pt x="717122" y="2092601"/>
                </a:cubicBezTo>
                <a:cubicBezTo>
                  <a:pt x="717122" y="2085087"/>
                  <a:pt x="720876" y="2077573"/>
                  <a:pt x="720876" y="2073816"/>
                </a:cubicBezTo>
                <a:cubicBezTo>
                  <a:pt x="728385" y="2032490"/>
                  <a:pt x="728385" y="2032490"/>
                  <a:pt x="690840" y="2009949"/>
                </a:cubicBezTo>
                <a:cubicBezTo>
                  <a:pt x="596976" y="1953595"/>
                  <a:pt x="518130" y="1885971"/>
                  <a:pt x="450548" y="1803319"/>
                </a:cubicBezTo>
                <a:cubicBezTo>
                  <a:pt x="435530" y="1788291"/>
                  <a:pt x="424266" y="1784534"/>
                  <a:pt x="405493" y="1792048"/>
                </a:cubicBezTo>
                <a:cubicBezTo>
                  <a:pt x="345420" y="1814589"/>
                  <a:pt x="285347" y="1837131"/>
                  <a:pt x="225274" y="1859672"/>
                </a:cubicBezTo>
                <a:cubicBezTo>
                  <a:pt x="210256" y="1867186"/>
                  <a:pt x="202747" y="1863429"/>
                  <a:pt x="195237" y="1848401"/>
                </a:cubicBezTo>
                <a:cubicBezTo>
                  <a:pt x="168955" y="1803319"/>
                  <a:pt x="142674" y="1758236"/>
                  <a:pt x="116392" y="1713153"/>
                </a:cubicBezTo>
                <a:cubicBezTo>
                  <a:pt x="108882" y="1701882"/>
                  <a:pt x="108882" y="1698125"/>
                  <a:pt x="120146" y="1686854"/>
                </a:cubicBezTo>
                <a:cubicBezTo>
                  <a:pt x="172710" y="1645528"/>
                  <a:pt x="225274" y="1596688"/>
                  <a:pt x="281592" y="1551605"/>
                </a:cubicBezTo>
                <a:cubicBezTo>
                  <a:pt x="289102" y="1544092"/>
                  <a:pt x="292856" y="1536578"/>
                  <a:pt x="289102" y="1525307"/>
                </a:cubicBezTo>
                <a:cubicBezTo>
                  <a:pt x="247801" y="1416356"/>
                  <a:pt x="225274" y="1299892"/>
                  <a:pt x="229029" y="1183428"/>
                </a:cubicBezTo>
                <a:cubicBezTo>
                  <a:pt x="229029" y="1164643"/>
                  <a:pt x="221519" y="1160886"/>
                  <a:pt x="206501" y="1153373"/>
                </a:cubicBezTo>
                <a:cubicBezTo>
                  <a:pt x="142674" y="1130831"/>
                  <a:pt x="75091" y="1108290"/>
                  <a:pt x="11264" y="1081991"/>
                </a:cubicBezTo>
                <a:cubicBezTo>
                  <a:pt x="0" y="1078234"/>
                  <a:pt x="0" y="1074477"/>
                  <a:pt x="0" y="1066964"/>
                </a:cubicBezTo>
                <a:cubicBezTo>
                  <a:pt x="11264" y="1010610"/>
                  <a:pt x="18773" y="954256"/>
                  <a:pt x="30037" y="901659"/>
                </a:cubicBezTo>
                <a:cubicBezTo>
                  <a:pt x="30037" y="886632"/>
                  <a:pt x="37546" y="886632"/>
                  <a:pt x="48809" y="886632"/>
                </a:cubicBezTo>
                <a:cubicBezTo>
                  <a:pt x="86355" y="886632"/>
                  <a:pt x="120146" y="886632"/>
                  <a:pt x="153937" y="886632"/>
                </a:cubicBezTo>
                <a:cubicBezTo>
                  <a:pt x="191483" y="886632"/>
                  <a:pt x="225274" y="886632"/>
                  <a:pt x="259065" y="886632"/>
                </a:cubicBezTo>
                <a:cubicBezTo>
                  <a:pt x="270329" y="886632"/>
                  <a:pt x="277838" y="882875"/>
                  <a:pt x="281592" y="871604"/>
                </a:cubicBezTo>
                <a:cubicBezTo>
                  <a:pt x="319138" y="758897"/>
                  <a:pt x="379211" y="657460"/>
                  <a:pt x="454302" y="567294"/>
                </a:cubicBezTo>
                <a:cubicBezTo>
                  <a:pt x="465566" y="556023"/>
                  <a:pt x="465566" y="548509"/>
                  <a:pt x="458057" y="533482"/>
                </a:cubicBezTo>
                <a:cubicBezTo>
                  <a:pt x="424266" y="473371"/>
                  <a:pt x="390475" y="413261"/>
                  <a:pt x="352929" y="353150"/>
                </a:cubicBezTo>
                <a:cubicBezTo>
                  <a:pt x="349175" y="345636"/>
                  <a:pt x="349175" y="338122"/>
                  <a:pt x="356684" y="330609"/>
                </a:cubicBezTo>
                <a:cubicBezTo>
                  <a:pt x="397984" y="296796"/>
                  <a:pt x="443039" y="262984"/>
                  <a:pt x="484339" y="225415"/>
                </a:cubicBezTo>
                <a:cubicBezTo>
                  <a:pt x="491848" y="217901"/>
                  <a:pt x="499357" y="221658"/>
                  <a:pt x="510621" y="229172"/>
                </a:cubicBezTo>
                <a:cubicBezTo>
                  <a:pt x="559430" y="270498"/>
                  <a:pt x="611994" y="315581"/>
                  <a:pt x="664558" y="360664"/>
                </a:cubicBezTo>
                <a:cubicBezTo>
                  <a:pt x="675822" y="368178"/>
                  <a:pt x="687085" y="371935"/>
                  <a:pt x="698349" y="360664"/>
                </a:cubicBezTo>
                <a:cubicBezTo>
                  <a:pt x="777195" y="315581"/>
                  <a:pt x="859795" y="281769"/>
                  <a:pt x="946150" y="259227"/>
                </a:cubicBezTo>
                <a:cubicBezTo>
                  <a:pt x="972432" y="251713"/>
                  <a:pt x="998714" y="247956"/>
                  <a:pt x="1024996" y="244199"/>
                </a:cubicBezTo>
                <a:cubicBezTo>
                  <a:pt x="1040014" y="240443"/>
                  <a:pt x="1043769" y="232929"/>
                  <a:pt x="1047523" y="221658"/>
                </a:cubicBezTo>
                <a:cubicBezTo>
                  <a:pt x="1058787" y="157790"/>
                  <a:pt x="1070051" y="90166"/>
                  <a:pt x="1081314" y="26299"/>
                </a:cubicBezTo>
                <a:cubicBezTo>
                  <a:pt x="1085069" y="7514"/>
                  <a:pt x="1088824" y="0"/>
                  <a:pt x="1111351" y="0"/>
                </a:cubicBezTo>
                <a:close/>
              </a:path>
            </a:pathLst>
          </a:custGeom>
          <a:solidFill>
            <a:srgbClr val="CCAEA1"/>
          </a:solidFill>
          <a:ln w="12700" cap="flat" cmpd="sng" algn="ctr">
            <a:noFill/>
            <a:prstDash val="solid"/>
            <a:miter lim="800000"/>
          </a:ln>
          <a:effectLst/>
        </p:spPr>
        <p:txBody>
          <a:bodyPr wrap="square" rtlCol="0" anchor="ctr">
            <a:noAutofit/>
          </a:bodyPr>
          <a:lstStyle/>
          <a:p>
            <a:pPr algn="ctr"/>
            <a:endParaRPr lang="zh-CN" altLang="en-US" sz="1400" kern="0" dirty="0">
              <a:solidFill>
                <a:srgbClr val="FF8556"/>
              </a:solidFill>
              <a:cs typeface="+mn-ea"/>
              <a:sym typeface="+mn-lt"/>
            </a:endParaRPr>
          </a:p>
        </p:txBody>
      </p:sp>
      <p:sp>
        <p:nvSpPr>
          <p:cNvPr id="425" name="任意多边形 424"/>
          <p:cNvSpPr/>
          <p:nvPr/>
        </p:nvSpPr>
        <p:spPr bwMode="auto">
          <a:xfrm>
            <a:off x="4201400" y="2167173"/>
            <a:ext cx="1642724" cy="1614683"/>
          </a:xfrm>
          <a:custGeom>
            <a:avLst/>
            <a:gdLst>
              <a:gd name="connsiteX0" fmla="*/ 819478 w 1642724"/>
              <a:gd name="connsiteY0" fmla="*/ 295857 h 1614683"/>
              <a:gd name="connsiteX1" fmla="*/ 293512 w 1642724"/>
              <a:gd name="connsiteY1" fmla="*/ 821823 h 1614683"/>
              <a:gd name="connsiteX2" fmla="*/ 819478 w 1642724"/>
              <a:gd name="connsiteY2" fmla="*/ 1347788 h 1614683"/>
              <a:gd name="connsiteX3" fmla="*/ 1345443 w 1642724"/>
              <a:gd name="connsiteY3" fmla="*/ 818066 h 1614683"/>
              <a:gd name="connsiteX4" fmla="*/ 819478 w 1642724"/>
              <a:gd name="connsiteY4" fmla="*/ 295857 h 1614683"/>
              <a:gd name="connsiteX5" fmla="*/ 770893 w 1642724"/>
              <a:gd name="connsiteY5" fmla="*/ 0 h 1614683"/>
              <a:gd name="connsiteX6" fmla="*/ 872240 w 1642724"/>
              <a:gd name="connsiteY6" fmla="*/ 0 h 1614683"/>
              <a:gd name="connsiteX7" fmla="*/ 891008 w 1642724"/>
              <a:gd name="connsiteY7" fmla="*/ 15028 h 1614683"/>
              <a:gd name="connsiteX8" fmla="*/ 913530 w 1642724"/>
              <a:gd name="connsiteY8" fmla="*/ 154036 h 1614683"/>
              <a:gd name="connsiteX9" fmla="*/ 928544 w 1642724"/>
              <a:gd name="connsiteY9" fmla="*/ 165306 h 1614683"/>
              <a:gd name="connsiteX10" fmla="*/ 1161266 w 1642724"/>
              <a:gd name="connsiteY10" fmla="*/ 251716 h 1614683"/>
              <a:gd name="connsiteX11" fmla="*/ 1180034 w 1642724"/>
              <a:gd name="connsiteY11" fmla="*/ 247960 h 1614683"/>
              <a:gd name="connsiteX12" fmla="*/ 1285135 w 1642724"/>
              <a:gd name="connsiteY12" fmla="*/ 157792 h 1614683"/>
              <a:gd name="connsiteX13" fmla="*/ 1311410 w 1642724"/>
              <a:gd name="connsiteY13" fmla="*/ 157792 h 1614683"/>
              <a:gd name="connsiteX14" fmla="*/ 1390235 w 1642724"/>
              <a:gd name="connsiteY14" fmla="*/ 225418 h 1614683"/>
              <a:gd name="connsiteX15" fmla="*/ 1393989 w 1642724"/>
              <a:gd name="connsiteY15" fmla="*/ 247960 h 1614683"/>
              <a:gd name="connsiteX16" fmla="*/ 1326424 w 1642724"/>
              <a:gd name="connsiteY16" fmla="*/ 364425 h 1614683"/>
              <a:gd name="connsiteX17" fmla="*/ 1330178 w 1642724"/>
              <a:gd name="connsiteY17" fmla="*/ 394481 h 1614683"/>
              <a:gd name="connsiteX18" fmla="*/ 1446539 w 1642724"/>
              <a:gd name="connsiteY18" fmla="*/ 601114 h 1614683"/>
              <a:gd name="connsiteX19" fmla="*/ 1465307 w 1642724"/>
              <a:gd name="connsiteY19" fmla="*/ 612385 h 1614683"/>
              <a:gd name="connsiteX20" fmla="*/ 1604190 w 1642724"/>
              <a:gd name="connsiteY20" fmla="*/ 612385 h 1614683"/>
              <a:gd name="connsiteX21" fmla="*/ 1622958 w 1642724"/>
              <a:gd name="connsiteY21" fmla="*/ 627413 h 1614683"/>
              <a:gd name="connsiteX22" fmla="*/ 1641726 w 1642724"/>
              <a:gd name="connsiteY22" fmla="*/ 732607 h 1614683"/>
              <a:gd name="connsiteX23" fmla="*/ 1630465 w 1642724"/>
              <a:gd name="connsiteY23" fmla="*/ 751392 h 1614683"/>
              <a:gd name="connsiteX24" fmla="*/ 1506596 w 1642724"/>
              <a:gd name="connsiteY24" fmla="*/ 792719 h 1614683"/>
              <a:gd name="connsiteX25" fmla="*/ 1484075 w 1642724"/>
              <a:gd name="connsiteY25" fmla="*/ 826531 h 1614683"/>
              <a:gd name="connsiteX26" fmla="*/ 1446539 w 1642724"/>
              <a:gd name="connsiteY26" fmla="*/ 1048192 h 1614683"/>
              <a:gd name="connsiteX27" fmla="*/ 1454046 w 1642724"/>
              <a:gd name="connsiteY27" fmla="*/ 1078248 h 1614683"/>
              <a:gd name="connsiteX28" fmla="*/ 1559147 w 1642724"/>
              <a:gd name="connsiteY28" fmla="*/ 1164658 h 1614683"/>
              <a:gd name="connsiteX29" fmla="*/ 1562900 w 1642724"/>
              <a:gd name="connsiteY29" fmla="*/ 1187200 h 1614683"/>
              <a:gd name="connsiteX30" fmla="*/ 1510350 w 1642724"/>
              <a:gd name="connsiteY30" fmla="*/ 1273610 h 1614683"/>
              <a:gd name="connsiteX31" fmla="*/ 1480321 w 1642724"/>
              <a:gd name="connsiteY31" fmla="*/ 1284881 h 1614683"/>
              <a:gd name="connsiteX32" fmla="*/ 1360207 w 1642724"/>
              <a:gd name="connsiteY32" fmla="*/ 1239797 h 1614683"/>
              <a:gd name="connsiteX33" fmla="*/ 1330178 w 1642724"/>
              <a:gd name="connsiteY33" fmla="*/ 1247311 h 1614683"/>
              <a:gd name="connsiteX34" fmla="*/ 1146252 w 1642724"/>
              <a:gd name="connsiteY34" fmla="*/ 1401346 h 1614683"/>
              <a:gd name="connsiteX35" fmla="*/ 1138745 w 1642724"/>
              <a:gd name="connsiteY35" fmla="*/ 1416374 h 1614683"/>
              <a:gd name="connsiteX36" fmla="*/ 1165020 w 1642724"/>
              <a:gd name="connsiteY36" fmla="*/ 1551625 h 1614683"/>
              <a:gd name="connsiteX37" fmla="*/ 1150006 w 1642724"/>
              <a:gd name="connsiteY37" fmla="*/ 1577924 h 1614683"/>
              <a:gd name="connsiteX38" fmla="*/ 1056166 w 1642724"/>
              <a:gd name="connsiteY38" fmla="*/ 1611736 h 1614683"/>
              <a:gd name="connsiteX39" fmla="*/ 1029891 w 1642724"/>
              <a:gd name="connsiteY39" fmla="*/ 1600465 h 1614683"/>
              <a:gd name="connsiteX40" fmla="*/ 962326 w 1642724"/>
              <a:gd name="connsiteY40" fmla="*/ 1484000 h 1614683"/>
              <a:gd name="connsiteX41" fmla="*/ 939805 w 1642724"/>
              <a:gd name="connsiteY41" fmla="*/ 1472729 h 1614683"/>
              <a:gd name="connsiteX42" fmla="*/ 699575 w 1642724"/>
              <a:gd name="connsiteY42" fmla="*/ 1472729 h 1614683"/>
              <a:gd name="connsiteX43" fmla="*/ 680807 w 1642724"/>
              <a:gd name="connsiteY43" fmla="*/ 1484000 h 1614683"/>
              <a:gd name="connsiteX44" fmla="*/ 613243 w 1642724"/>
              <a:gd name="connsiteY44" fmla="*/ 1596708 h 1614683"/>
              <a:gd name="connsiteX45" fmla="*/ 583214 w 1642724"/>
              <a:gd name="connsiteY45" fmla="*/ 1611736 h 1614683"/>
              <a:gd name="connsiteX46" fmla="*/ 493128 w 1642724"/>
              <a:gd name="connsiteY46" fmla="*/ 1577924 h 1614683"/>
              <a:gd name="connsiteX47" fmla="*/ 478113 w 1642724"/>
              <a:gd name="connsiteY47" fmla="*/ 1555382 h 1614683"/>
              <a:gd name="connsiteX48" fmla="*/ 504389 w 1642724"/>
              <a:gd name="connsiteY48" fmla="*/ 1420131 h 1614683"/>
              <a:gd name="connsiteX49" fmla="*/ 493128 w 1642724"/>
              <a:gd name="connsiteY49" fmla="*/ 1397590 h 1614683"/>
              <a:gd name="connsiteX50" fmla="*/ 312956 w 1642724"/>
              <a:gd name="connsiteY50" fmla="*/ 1247311 h 1614683"/>
              <a:gd name="connsiteX51" fmla="*/ 282927 w 1642724"/>
              <a:gd name="connsiteY51" fmla="*/ 1239797 h 1614683"/>
              <a:gd name="connsiteX52" fmla="*/ 155305 w 1642724"/>
              <a:gd name="connsiteY52" fmla="*/ 1284881 h 1614683"/>
              <a:gd name="connsiteX53" fmla="*/ 132783 w 1642724"/>
              <a:gd name="connsiteY53" fmla="*/ 1277367 h 1614683"/>
              <a:gd name="connsiteX54" fmla="*/ 80233 w 1642724"/>
              <a:gd name="connsiteY54" fmla="*/ 1187200 h 1614683"/>
              <a:gd name="connsiteX55" fmla="*/ 83987 w 1642724"/>
              <a:gd name="connsiteY55" fmla="*/ 1164658 h 1614683"/>
              <a:gd name="connsiteX56" fmla="*/ 192841 w 1642724"/>
              <a:gd name="connsiteY56" fmla="*/ 1074491 h 1614683"/>
              <a:gd name="connsiteX57" fmla="*/ 200348 w 1642724"/>
              <a:gd name="connsiteY57" fmla="*/ 1051949 h 1614683"/>
              <a:gd name="connsiteX58" fmla="*/ 155305 w 1642724"/>
              <a:gd name="connsiteY58" fmla="*/ 819018 h 1614683"/>
              <a:gd name="connsiteX59" fmla="*/ 140291 w 1642724"/>
              <a:gd name="connsiteY59" fmla="*/ 796476 h 1614683"/>
              <a:gd name="connsiteX60" fmla="*/ 12669 w 1642724"/>
              <a:gd name="connsiteY60" fmla="*/ 751392 h 1614683"/>
              <a:gd name="connsiteX61" fmla="*/ 1408 w 1642724"/>
              <a:gd name="connsiteY61" fmla="*/ 732607 h 1614683"/>
              <a:gd name="connsiteX62" fmla="*/ 20176 w 1642724"/>
              <a:gd name="connsiteY62" fmla="*/ 627413 h 1614683"/>
              <a:gd name="connsiteX63" fmla="*/ 38944 w 1642724"/>
              <a:gd name="connsiteY63" fmla="*/ 612385 h 1614683"/>
              <a:gd name="connsiteX64" fmla="*/ 106508 w 1642724"/>
              <a:gd name="connsiteY64" fmla="*/ 612385 h 1614683"/>
              <a:gd name="connsiteX65" fmla="*/ 174073 w 1642724"/>
              <a:gd name="connsiteY65" fmla="*/ 612385 h 1614683"/>
              <a:gd name="connsiteX66" fmla="*/ 196594 w 1642724"/>
              <a:gd name="connsiteY66" fmla="*/ 601114 h 1614683"/>
              <a:gd name="connsiteX67" fmla="*/ 316709 w 1642724"/>
              <a:gd name="connsiteY67" fmla="*/ 390724 h 1614683"/>
              <a:gd name="connsiteX68" fmla="*/ 316709 w 1642724"/>
              <a:gd name="connsiteY68" fmla="*/ 368182 h 1614683"/>
              <a:gd name="connsiteX69" fmla="*/ 245391 w 1642724"/>
              <a:gd name="connsiteY69" fmla="*/ 247960 h 1614683"/>
              <a:gd name="connsiteX70" fmla="*/ 252898 w 1642724"/>
              <a:gd name="connsiteY70" fmla="*/ 225418 h 1614683"/>
              <a:gd name="connsiteX71" fmla="*/ 331724 w 1642724"/>
              <a:gd name="connsiteY71" fmla="*/ 157792 h 1614683"/>
              <a:gd name="connsiteX72" fmla="*/ 354245 w 1642724"/>
              <a:gd name="connsiteY72" fmla="*/ 157792 h 1614683"/>
              <a:gd name="connsiteX73" fmla="*/ 463099 w 1642724"/>
              <a:gd name="connsiteY73" fmla="*/ 247960 h 1614683"/>
              <a:gd name="connsiteX74" fmla="*/ 485621 w 1642724"/>
              <a:gd name="connsiteY74" fmla="*/ 251716 h 1614683"/>
              <a:gd name="connsiteX75" fmla="*/ 707082 w 1642724"/>
              <a:gd name="connsiteY75" fmla="*/ 169063 h 1614683"/>
              <a:gd name="connsiteX76" fmla="*/ 725850 w 1642724"/>
              <a:gd name="connsiteY76" fmla="*/ 150279 h 1614683"/>
              <a:gd name="connsiteX77" fmla="*/ 752125 w 1642724"/>
              <a:gd name="connsiteY77" fmla="*/ 15028 h 1614683"/>
              <a:gd name="connsiteX78" fmla="*/ 770893 w 1642724"/>
              <a:gd name="connsiteY78" fmla="*/ 0 h 1614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642724" h="1614683">
                <a:moveTo>
                  <a:pt x="819478" y="295857"/>
                </a:moveTo>
                <a:cubicBezTo>
                  <a:pt x="530197" y="295857"/>
                  <a:pt x="289755" y="532542"/>
                  <a:pt x="293512" y="821823"/>
                </a:cubicBezTo>
                <a:cubicBezTo>
                  <a:pt x="293512" y="1111104"/>
                  <a:pt x="530197" y="1347788"/>
                  <a:pt x="819478" y="1347788"/>
                </a:cubicBezTo>
                <a:cubicBezTo>
                  <a:pt x="1112516" y="1344031"/>
                  <a:pt x="1345443" y="1107347"/>
                  <a:pt x="1345443" y="818066"/>
                </a:cubicBezTo>
                <a:cubicBezTo>
                  <a:pt x="1345443" y="528785"/>
                  <a:pt x="1108759" y="292100"/>
                  <a:pt x="819478" y="295857"/>
                </a:cubicBezTo>
                <a:close/>
                <a:moveTo>
                  <a:pt x="770893" y="0"/>
                </a:moveTo>
                <a:cubicBezTo>
                  <a:pt x="804676" y="0"/>
                  <a:pt x="838458" y="0"/>
                  <a:pt x="872240" y="0"/>
                </a:cubicBezTo>
                <a:cubicBezTo>
                  <a:pt x="883501" y="0"/>
                  <a:pt x="891008" y="3757"/>
                  <a:pt x="891008" y="15028"/>
                </a:cubicBezTo>
                <a:cubicBezTo>
                  <a:pt x="898515" y="60111"/>
                  <a:pt x="906022" y="105195"/>
                  <a:pt x="913530" y="154036"/>
                </a:cubicBezTo>
                <a:cubicBezTo>
                  <a:pt x="917283" y="161549"/>
                  <a:pt x="921037" y="165306"/>
                  <a:pt x="928544" y="165306"/>
                </a:cubicBezTo>
                <a:cubicBezTo>
                  <a:pt x="1011123" y="180334"/>
                  <a:pt x="1089948" y="210390"/>
                  <a:pt x="1161266" y="251716"/>
                </a:cubicBezTo>
                <a:cubicBezTo>
                  <a:pt x="1172527" y="259230"/>
                  <a:pt x="1176281" y="251716"/>
                  <a:pt x="1180034" y="247960"/>
                </a:cubicBezTo>
                <a:cubicBezTo>
                  <a:pt x="1217570" y="217904"/>
                  <a:pt x="1251352" y="187848"/>
                  <a:pt x="1285135" y="157792"/>
                </a:cubicBezTo>
                <a:cubicBezTo>
                  <a:pt x="1296396" y="150279"/>
                  <a:pt x="1303903" y="150279"/>
                  <a:pt x="1311410" y="157792"/>
                </a:cubicBezTo>
                <a:cubicBezTo>
                  <a:pt x="1337685" y="180334"/>
                  <a:pt x="1363960" y="202876"/>
                  <a:pt x="1390235" y="225418"/>
                </a:cubicBezTo>
                <a:cubicBezTo>
                  <a:pt x="1401496" y="232932"/>
                  <a:pt x="1401496" y="236689"/>
                  <a:pt x="1393989" y="247960"/>
                </a:cubicBezTo>
                <a:cubicBezTo>
                  <a:pt x="1371467" y="285529"/>
                  <a:pt x="1348946" y="326856"/>
                  <a:pt x="1326424" y="364425"/>
                </a:cubicBezTo>
                <a:cubicBezTo>
                  <a:pt x="1318917" y="375696"/>
                  <a:pt x="1318917" y="383210"/>
                  <a:pt x="1330178" y="394481"/>
                </a:cubicBezTo>
                <a:cubicBezTo>
                  <a:pt x="1378974" y="454592"/>
                  <a:pt x="1420264" y="522218"/>
                  <a:pt x="1446539" y="601114"/>
                </a:cubicBezTo>
                <a:cubicBezTo>
                  <a:pt x="1450293" y="612385"/>
                  <a:pt x="1457800" y="612385"/>
                  <a:pt x="1465307" y="612385"/>
                </a:cubicBezTo>
                <a:cubicBezTo>
                  <a:pt x="1514104" y="612385"/>
                  <a:pt x="1559147" y="612385"/>
                  <a:pt x="1604190" y="612385"/>
                </a:cubicBezTo>
                <a:cubicBezTo>
                  <a:pt x="1615450" y="612385"/>
                  <a:pt x="1622958" y="616142"/>
                  <a:pt x="1622958" y="627413"/>
                </a:cubicBezTo>
                <a:cubicBezTo>
                  <a:pt x="1630465" y="664982"/>
                  <a:pt x="1634218" y="698795"/>
                  <a:pt x="1641726" y="732607"/>
                </a:cubicBezTo>
                <a:cubicBezTo>
                  <a:pt x="1645479" y="743878"/>
                  <a:pt x="1637972" y="747635"/>
                  <a:pt x="1630465" y="751392"/>
                </a:cubicBezTo>
                <a:cubicBezTo>
                  <a:pt x="1589175" y="762663"/>
                  <a:pt x="1547886" y="781448"/>
                  <a:pt x="1506596" y="792719"/>
                </a:cubicBezTo>
                <a:cubicBezTo>
                  <a:pt x="1491582" y="800233"/>
                  <a:pt x="1484075" y="807747"/>
                  <a:pt x="1484075" y="826531"/>
                </a:cubicBezTo>
                <a:cubicBezTo>
                  <a:pt x="1484075" y="901671"/>
                  <a:pt x="1472814" y="976810"/>
                  <a:pt x="1446539" y="1048192"/>
                </a:cubicBezTo>
                <a:cubicBezTo>
                  <a:pt x="1439032" y="1059463"/>
                  <a:pt x="1439032" y="1070734"/>
                  <a:pt x="1454046" y="1078248"/>
                </a:cubicBezTo>
                <a:cubicBezTo>
                  <a:pt x="1487829" y="1108304"/>
                  <a:pt x="1521611" y="1138359"/>
                  <a:pt x="1559147" y="1164658"/>
                </a:cubicBezTo>
                <a:cubicBezTo>
                  <a:pt x="1566654" y="1172172"/>
                  <a:pt x="1566654" y="1175929"/>
                  <a:pt x="1562900" y="1187200"/>
                </a:cubicBezTo>
                <a:cubicBezTo>
                  <a:pt x="1544132" y="1213498"/>
                  <a:pt x="1525364" y="1243554"/>
                  <a:pt x="1510350" y="1273610"/>
                </a:cubicBezTo>
                <a:cubicBezTo>
                  <a:pt x="1502843" y="1288638"/>
                  <a:pt x="1495336" y="1288638"/>
                  <a:pt x="1480321" y="1284881"/>
                </a:cubicBezTo>
                <a:cubicBezTo>
                  <a:pt x="1442785" y="1269853"/>
                  <a:pt x="1401496" y="1254825"/>
                  <a:pt x="1360207" y="1239797"/>
                </a:cubicBezTo>
                <a:cubicBezTo>
                  <a:pt x="1348946" y="1236040"/>
                  <a:pt x="1337685" y="1236040"/>
                  <a:pt x="1330178" y="1247311"/>
                </a:cubicBezTo>
                <a:cubicBezTo>
                  <a:pt x="1277628" y="1311179"/>
                  <a:pt x="1217570" y="1360020"/>
                  <a:pt x="1146252" y="1401346"/>
                </a:cubicBezTo>
                <a:cubicBezTo>
                  <a:pt x="1138745" y="1405103"/>
                  <a:pt x="1138745" y="1408860"/>
                  <a:pt x="1138745" y="1416374"/>
                </a:cubicBezTo>
                <a:cubicBezTo>
                  <a:pt x="1146252" y="1461458"/>
                  <a:pt x="1153759" y="1506541"/>
                  <a:pt x="1165020" y="1551625"/>
                </a:cubicBezTo>
                <a:cubicBezTo>
                  <a:pt x="1165020" y="1566653"/>
                  <a:pt x="1165020" y="1574167"/>
                  <a:pt x="1150006" y="1577924"/>
                </a:cubicBezTo>
                <a:cubicBezTo>
                  <a:pt x="1116223" y="1589195"/>
                  <a:pt x="1086195" y="1600465"/>
                  <a:pt x="1056166" y="1611736"/>
                </a:cubicBezTo>
                <a:cubicBezTo>
                  <a:pt x="1044905" y="1615493"/>
                  <a:pt x="1037398" y="1615493"/>
                  <a:pt x="1029891" y="1600465"/>
                </a:cubicBezTo>
                <a:cubicBezTo>
                  <a:pt x="1007369" y="1562896"/>
                  <a:pt x="984848" y="1525326"/>
                  <a:pt x="962326" y="1484000"/>
                </a:cubicBezTo>
                <a:cubicBezTo>
                  <a:pt x="958573" y="1476486"/>
                  <a:pt x="951065" y="1472729"/>
                  <a:pt x="939805" y="1472729"/>
                </a:cubicBezTo>
                <a:cubicBezTo>
                  <a:pt x="860979" y="1487757"/>
                  <a:pt x="778400" y="1487757"/>
                  <a:pt x="699575" y="1472729"/>
                </a:cubicBezTo>
                <a:cubicBezTo>
                  <a:pt x="688314" y="1468972"/>
                  <a:pt x="684561" y="1476486"/>
                  <a:pt x="680807" y="1484000"/>
                </a:cubicBezTo>
                <a:cubicBezTo>
                  <a:pt x="658286" y="1521569"/>
                  <a:pt x="635764" y="1559139"/>
                  <a:pt x="613243" y="1596708"/>
                </a:cubicBezTo>
                <a:cubicBezTo>
                  <a:pt x="605735" y="1611736"/>
                  <a:pt x="598228" y="1619250"/>
                  <a:pt x="583214" y="1611736"/>
                </a:cubicBezTo>
                <a:cubicBezTo>
                  <a:pt x="553185" y="1596708"/>
                  <a:pt x="523156" y="1585438"/>
                  <a:pt x="493128" y="1577924"/>
                </a:cubicBezTo>
                <a:cubicBezTo>
                  <a:pt x="478113" y="1574167"/>
                  <a:pt x="478113" y="1566653"/>
                  <a:pt x="478113" y="1555382"/>
                </a:cubicBezTo>
                <a:cubicBezTo>
                  <a:pt x="485621" y="1510298"/>
                  <a:pt x="493128" y="1465215"/>
                  <a:pt x="504389" y="1420131"/>
                </a:cubicBezTo>
                <a:cubicBezTo>
                  <a:pt x="504389" y="1408860"/>
                  <a:pt x="504389" y="1405103"/>
                  <a:pt x="493128" y="1397590"/>
                </a:cubicBezTo>
                <a:cubicBezTo>
                  <a:pt x="425563" y="1360020"/>
                  <a:pt x="361752" y="1307422"/>
                  <a:pt x="312956" y="1247311"/>
                </a:cubicBezTo>
                <a:cubicBezTo>
                  <a:pt x="301695" y="1236040"/>
                  <a:pt x="297941" y="1232283"/>
                  <a:pt x="282927" y="1239797"/>
                </a:cubicBezTo>
                <a:cubicBezTo>
                  <a:pt x="241637" y="1254825"/>
                  <a:pt x="196594" y="1269853"/>
                  <a:pt x="155305" y="1284881"/>
                </a:cubicBezTo>
                <a:cubicBezTo>
                  <a:pt x="144044" y="1288638"/>
                  <a:pt x="140291" y="1288638"/>
                  <a:pt x="132783" y="1277367"/>
                </a:cubicBezTo>
                <a:cubicBezTo>
                  <a:pt x="117769" y="1247311"/>
                  <a:pt x="99001" y="1217255"/>
                  <a:pt x="80233" y="1187200"/>
                </a:cubicBezTo>
                <a:cubicBezTo>
                  <a:pt x="76480" y="1175929"/>
                  <a:pt x="76480" y="1172172"/>
                  <a:pt x="83987" y="1164658"/>
                </a:cubicBezTo>
                <a:cubicBezTo>
                  <a:pt x="121523" y="1134602"/>
                  <a:pt x="155305" y="1104547"/>
                  <a:pt x="192841" y="1074491"/>
                </a:cubicBezTo>
                <a:cubicBezTo>
                  <a:pt x="200348" y="1066977"/>
                  <a:pt x="204102" y="1063220"/>
                  <a:pt x="200348" y="1051949"/>
                </a:cubicBezTo>
                <a:cubicBezTo>
                  <a:pt x="170319" y="976810"/>
                  <a:pt x="159059" y="901671"/>
                  <a:pt x="155305" y="819018"/>
                </a:cubicBezTo>
                <a:cubicBezTo>
                  <a:pt x="155305" y="807747"/>
                  <a:pt x="151551" y="800233"/>
                  <a:pt x="140291" y="796476"/>
                </a:cubicBezTo>
                <a:cubicBezTo>
                  <a:pt x="95248" y="781448"/>
                  <a:pt x="53958" y="766420"/>
                  <a:pt x="12669" y="751392"/>
                </a:cubicBezTo>
                <a:cubicBezTo>
                  <a:pt x="1408" y="747635"/>
                  <a:pt x="-2346" y="743878"/>
                  <a:pt x="1408" y="732607"/>
                </a:cubicBezTo>
                <a:cubicBezTo>
                  <a:pt x="8915" y="698795"/>
                  <a:pt x="12669" y="661225"/>
                  <a:pt x="20176" y="627413"/>
                </a:cubicBezTo>
                <a:cubicBezTo>
                  <a:pt x="20176" y="616142"/>
                  <a:pt x="23929" y="612385"/>
                  <a:pt x="38944" y="612385"/>
                </a:cubicBezTo>
                <a:cubicBezTo>
                  <a:pt x="61465" y="612385"/>
                  <a:pt x="83987" y="612385"/>
                  <a:pt x="106508" y="612385"/>
                </a:cubicBezTo>
                <a:cubicBezTo>
                  <a:pt x="129030" y="612385"/>
                  <a:pt x="151551" y="612385"/>
                  <a:pt x="174073" y="612385"/>
                </a:cubicBezTo>
                <a:cubicBezTo>
                  <a:pt x="185334" y="612385"/>
                  <a:pt x="192841" y="612385"/>
                  <a:pt x="196594" y="601114"/>
                </a:cubicBezTo>
                <a:cubicBezTo>
                  <a:pt x="222870" y="522218"/>
                  <a:pt x="260405" y="454592"/>
                  <a:pt x="316709" y="390724"/>
                </a:cubicBezTo>
                <a:cubicBezTo>
                  <a:pt x="324216" y="383210"/>
                  <a:pt x="324216" y="379453"/>
                  <a:pt x="316709" y="368182"/>
                </a:cubicBezTo>
                <a:cubicBezTo>
                  <a:pt x="294188" y="326856"/>
                  <a:pt x="271666" y="285529"/>
                  <a:pt x="245391" y="247960"/>
                </a:cubicBezTo>
                <a:cubicBezTo>
                  <a:pt x="241637" y="236689"/>
                  <a:pt x="241637" y="232932"/>
                  <a:pt x="252898" y="225418"/>
                </a:cubicBezTo>
                <a:cubicBezTo>
                  <a:pt x="279173" y="202876"/>
                  <a:pt x="305448" y="180334"/>
                  <a:pt x="331724" y="157792"/>
                </a:cubicBezTo>
                <a:cubicBezTo>
                  <a:pt x="339231" y="150279"/>
                  <a:pt x="346738" y="150279"/>
                  <a:pt x="354245" y="157792"/>
                </a:cubicBezTo>
                <a:cubicBezTo>
                  <a:pt x="388027" y="187848"/>
                  <a:pt x="425563" y="217904"/>
                  <a:pt x="463099" y="247960"/>
                </a:cubicBezTo>
                <a:cubicBezTo>
                  <a:pt x="470606" y="255473"/>
                  <a:pt x="474360" y="255473"/>
                  <a:pt x="485621" y="251716"/>
                </a:cubicBezTo>
                <a:cubicBezTo>
                  <a:pt x="553185" y="210390"/>
                  <a:pt x="628257" y="180334"/>
                  <a:pt x="707082" y="169063"/>
                </a:cubicBezTo>
                <a:cubicBezTo>
                  <a:pt x="718343" y="165306"/>
                  <a:pt x="725850" y="161549"/>
                  <a:pt x="725850" y="150279"/>
                </a:cubicBezTo>
                <a:cubicBezTo>
                  <a:pt x="733357" y="105195"/>
                  <a:pt x="744618" y="60111"/>
                  <a:pt x="752125" y="15028"/>
                </a:cubicBezTo>
                <a:cubicBezTo>
                  <a:pt x="752125" y="3757"/>
                  <a:pt x="755879" y="0"/>
                  <a:pt x="770893" y="0"/>
                </a:cubicBezTo>
                <a:close/>
              </a:path>
            </a:pathLst>
          </a:cu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cs typeface="+mn-ea"/>
              <a:sym typeface="+mn-lt"/>
            </a:endParaRPr>
          </a:p>
        </p:txBody>
      </p:sp>
      <p:sp>
        <p:nvSpPr>
          <p:cNvPr id="427" name="任意多边形 426"/>
          <p:cNvSpPr/>
          <p:nvPr/>
        </p:nvSpPr>
        <p:spPr bwMode="auto">
          <a:xfrm>
            <a:off x="8513008" y="2121017"/>
            <a:ext cx="1642368" cy="1614940"/>
          </a:xfrm>
          <a:custGeom>
            <a:avLst/>
            <a:gdLst>
              <a:gd name="connsiteX0" fmla="*/ 822326 w 1642368"/>
              <a:gd name="connsiteY0" fmla="*/ 298826 h 1614940"/>
              <a:gd name="connsiteX1" fmla="*/ 296863 w 1642368"/>
              <a:gd name="connsiteY1" fmla="*/ 824289 h 1614940"/>
              <a:gd name="connsiteX2" fmla="*/ 822326 w 1642368"/>
              <a:gd name="connsiteY2" fmla="*/ 1349752 h 1614940"/>
              <a:gd name="connsiteX3" fmla="*/ 1347789 w 1642368"/>
              <a:gd name="connsiteY3" fmla="*/ 824289 h 1614940"/>
              <a:gd name="connsiteX4" fmla="*/ 822326 w 1642368"/>
              <a:gd name="connsiteY4" fmla="*/ 298826 h 1614940"/>
              <a:gd name="connsiteX5" fmla="*/ 773511 w 1642368"/>
              <a:gd name="connsiteY5" fmla="*/ 958 h 1614940"/>
              <a:gd name="connsiteX6" fmla="*/ 871139 w 1642368"/>
              <a:gd name="connsiteY6" fmla="*/ 958 h 1614940"/>
              <a:gd name="connsiteX7" fmla="*/ 889913 w 1642368"/>
              <a:gd name="connsiteY7" fmla="*/ 15986 h 1614940"/>
              <a:gd name="connsiteX8" fmla="*/ 912443 w 1642368"/>
              <a:gd name="connsiteY8" fmla="*/ 154993 h 1614940"/>
              <a:gd name="connsiteX9" fmla="*/ 927462 w 1642368"/>
              <a:gd name="connsiteY9" fmla="*/ 170021 h 1614940"/>
              <a:gd name="connsiteX10" fmla="*/ 1160267 w 1642368"/>
              <a:gd name="connsiteY10" fmla="*/ 252674 h 1614940"/>
              <a:gd name="connsiteX11" fmla="*/ 1179041 w 1642368"/>
              <a:gd name="connsiteY11" fmla="*/ 248917 h 1614940"/>
              <a:gd name="connsiteX12" fmla="*/ 1287934 w 1642368"/>
              <a:gd name="connsiteY12" fmla="*/ 158750 h 1614940"/>
              <a:gd name="connsiteX13" fmla="*/ 1306708 w 1642368"/>
              <a:gd name="connsiteY13" fmla="*/ 158750 h 1614940"/>
              <a:gd name="connsiteX14" fmla="*/ 1393071 w 1642368"/>
              <a:gd name="connsiteY14" fmla="*/ 226376 h 1614940"/>
              <a:gd name="connsiteX15" fmla="*/ 1396826 w 1642368"/>
              <a:gd name="connsiteY15" fmla="*/ 248917 h 1614940"/>
              <a:gd name="connsiteX16" fmla="*/ 1325483 w 1642368"/>
              <a:gd name="connsiteY16" fmla="*/ 369140 h 1614940"/>
              <a:gd name="connsiteX17" fmla="*/ 1325483 w 1642368"/>
              <a:gd name="connsiteY17" fmla="*/ 391682 h 1614940"/>
              <a:gd name="connsiteX18" fmla="*/ 1445640 w 1642368"/>
              <a:gd name="connsiteY18" fmla="*/ 602072 h 1614940"/>
              <a:gd name="connsiteX19" fmla="*/ 1464414 w 1642368"/>
              <a:gd name="connsiteY19" fmla="*/ 613343 h 1614940"/>
              <a:gd name="connsiteX20" fmla="*/ 1603346 w 1642368"/>
              <a:gd name="connsiteY20" fmla="*/ 613343 h 1614940"/>
              <a:gd name="connsiteX21" fmla="*/ 1622120 w 1642368"/>
              <a:gd name="connsiteY21" fmla="*/ 628371 h 1614940"/>
              <a:gd name="connsiteX22" fmla="*/ 1640895 w 1642368"/>
              <a:gd name="connsiteY22" fmla="*/ 733565 h 1614940"/>
              <a:gd name="connsiteX23" fmla="*/ 1633385 w 1642368"/>
              <a:gd name="connsiteY23" fmla="*/ 748593 h 1614940"/>
              <a:gd name="connsiteX24" fmla="*/ 1505718 w 1642368"/>
              <a:gd name="connsiteY24" fmla="*/ 797434 h 1614940"/>
              <a:gd name="connsiteX25" fmla="*/ 1483189 w 1642368"/>
              <a:gd name="connsiteY25" fmla="*/ 823732 h 1614940"/>
              <a:gd name="connsiteX26" fmla="*/ 1445640 w 1642368"/>
              <a:gd name="connsiteY26" fmla="*/ 1049150 h 1614940"/>
              <a:gd name="connsiteX27" fmla="*/ 1453150 w 1642368"/>
              <a:gd name="connsiteY27" fmla="*/ 1079206 h 1614940"/>
              <a:gd name="connsiteX28" fmla="*/ 1554532 w 1642368"/>
              <a:gd name="connsiteY28" fmla="*/ 1165616 h 1614940"/>
              <a:gd name="connsiteX29" fmla="*/ 1558287 w 1642368"/>
              <a:gd name="connsiteY29" fmla="*/ 1191915 h 1614940"/>
              <a:gd name="connsiteX30" fmla="*/ 1513228 w 1642368"/>
              <a:gd name="connsiteY30" fmla="*/ 1274568 h 1614940"/>
              <a:gd name="connsiteX31" fmla="*/ 1479434 w 1642368"/>
              <a:gd name="connsiteY31" fmla="*/ 1285839 h 1614940"/>
              <a:gd name="connsiteX32" fmla="*/ 1355522 w 1642368"/>
              <a:gd name="connsiteY32" fmla="*/ 1240755 h 1614940"/>
              <a:gd name="connsiteX33" fmla="*/ 1332993 w 1642368"/>
              <a:gd name="connsiteY33" fmla="*/ 1244512 h 1614940"/>
              <a:gd name="connsiteX34" fmla="*/ 1145247 w 1642368"/>
              <a:gd name="connsiteY34" fmla="*/ 1402304 h 1614940"/>
              <a:gd name="connsiteX35" fmla="*/ 1137737 w 1642368"/>
              <a:gd name="connsiteY35" fmla="*/ 1421089 h 1614940"/>
              <a:gd name="connsiteX36" fmla="*/ 1164022 w 1642368"/>
              <a:gd name="connsiteY36" fmla="*/ 1556340 h 1614940"/>
              <a:gd name="connsiteX37" fmla="*/ 1149002 w 1642368"/>
              <a:gd name="connsiteY37" fmla="*/ 1578882 h 1614940"/>
              <a:gd name="connsiteX38" fmla="*/ 1055129 w 1642368"/>
              <a:gd name="connsiteY38" fmla="*/ 1612694 h 1614940"/>
              <a:gd name="connsiteX39" fmla="*/ 1028845 w 1642368"/>
              <a:gd name="connsiteY39" fmla="*/ 1601423 h 1614940"/>
              <a:gd name="connsiteX40" fmla="*/ 961257 w 1642368"/>
              <a:gd name="connsiteY40" fmla="*/ 1484958 h 1614940"/>
              <a:gd name="connsiteX41" fmla="*/ 938727 w 1642368"/>
              <a:gd name="connsiteY41" fmla="*/ 1473687 h 1614940"/>
              <a:gd name="connsiteX42" fmla="*/ 702168 w 1642368"/>
              <a:gd name="connsiteY42" fmla="*/ 1473687 h 1614940"/>
              <a:gd name="connsiteX43" fmla="*/ 675884 w 1642368"/>
              <a:gd name="connsiteY43" fmla="*/ 1484958 h 1614940"/>
              <a:gd name="connsiteX44" fmla="*/ 608295 w 1642368"/>
              <a:gd name="connsiteY44" fmla="*/ 1605180 h 1614940"/>
              <a:gd name="connsiteX45" fmla="*/ 589521 w 1642368"/>
              <a:gd name="connsiteY45" fmla="*/ 1612694 h 1614940"/>
              <a:gd name="connsiteX46" fmla="*/ 491893 w 1642368"/>
              <a:gd name="connsiteY46" fmla="*/ 1578882 h 1614940"/>
              <a:gd name="connsiteX47" fmla="*/ 476873 w 1642368"/>
              <a:gd name="connsiteY47" fmla="*/ 1556340 h 1614940"/>
              <a:gd name="connsiteX48" fmla="*/ 503158 w 1642368"/>
              <a:gd name="connsiteY48" fmla="*/ 1421089 h 1614940"/>
              <a:gd name="connsiteX49" fmla="*/ 491893 w 1642368"/>
              <a:gd name="connsiteY49" fmla="*/ 1398547 h 1614940"/>
              <a:gd name="connsiteX50" fmla="*/ 311657 w 1642368"/>
              <a:gd name="connsiteY50" fmla="*/ 1244512 h 1614940"/>
              <a:gd name="connsiteX51" fmla="*/ 285373 w 1642368"/>
              <a:gd name="connsiteY51" fmla="*/ 1240755 h 1614940"/>
              <a:gd name="connsiteX52" fmla="*/ 157706 w 1642368"/>
              <a:gd name="connsiteY52" fmla="*/ 1285839 h 1614940"/>
              <a:gd name="connsiteX53" fmla="*/ 131422 w 1642368"/>
              <a:gd name="connsiteY53" fmla="*/ 1274568 h 1614940"/>
              <a:gd name="connsiteX54" fmla="*/ 82608 w 1642368"/>
              <a:gd name="connsiteY54" fmla="*/ 1188158 h 1614940"/>
              <a:gd name="connsiteX55" fmla="*/ 86363 w 1642368"/>
              <a:gd name="connsiteY55" fmla="*/ 1165616 h 1614940"/>
              <a:gd name="connsiteX56" fmla="*/ 191500 w 1642368"/>
              <a:gd name="connsiteY56" fmla="*/ 1079206 h 1614940"/>
              <a:gd name="connsiteX57" fmla="*/ 199010 w 1642368"/>
              <a:gd name="connsiteY57" fmla="*/ 1052907 h 1614940"/>
              <a:gd name="connsiteX58" fmla="*/ 153951 w 1642368"/>
              <a:gd name="connsiteY58" fmla="*/ 819976 h 1614940"/>
              <a:gd name="connsiteX59" fmla="*/ 135177 w 1642368"/>
              <a:gd name="connsiteY59" fmla="*/ 797434 h 1614940"/>
              <a:gd name="connsiteX60" fmla="*/ 11265 w 1642368"/>
              <a:gd name="connsiteY60" fmla="*/ 752350 h 1614940"/>
              <a:gd name="connsiteX61" fmla="*/ 0 w 1642368"/>
              <a:gd name="connsiteY61" fmla="*/ 733565 h 1614940"/>
              <a:gd name="connsiteX62" fmla="*/ 18775 w 1642368"/>
              <a:gd name="connsiteY62" fmla="*/ 628371 h 1614940"/>
              <a:gd name="connsiteX63" fmla="*/ 33794 w 1642368"/>
              <a:gd name="connsiteY63" fmla="*/ 613343 h 1614940"/>
              <a:gd name="connsiteX64" fmla="*/ 105137 w 1642368"/>
              <a:gd name="connsiteY64" fmla="*/ 613343 h 1614940"/>
              <a:gd name="connsiteX65" fmla="*/ 176481 w 1642368"/>
              <a:gd name="connsiteY65" fmla="*/ 613343 h 1614940"/>
              <a:gd name="connsiteX66" fmla="*/ 195255 w 1642368"/>
              <a:gd name="connsiteY66" fmla="*/ 602072 h 1614940"/>
              <a:gd name="connsiteX67" fmla="*/ 311657 w 1642368"/>
              <a:gd name="connsiteY67" fmla="*/ 395439 h 1614940"/>
              <a:gd name="connsiteX68" fmla="*/ 315412 w 1642368"/>
              <a:gd name="connsiteY68" fmla="*/ 369140 h 1614940"/>
              <a:gd name="connsiteX69" fmla="*/ 247824 w 1642368"/>
              <a:gd name="connsiteY69" fmla="*/ 248917 h 1614940"/>
              <a:gd name="connsiteX70" fmla="*/ 251579 w 1642368"/>
              <a:gd name="connsiteY70" fmla="*/ 226376 h 1614940"/>
              <a:gd name="connsiteX71" fmla="*/ 330432 w 1642368"/>
              <a:gd name="connsiteY71" fmla="*/ 158750 h 1614940"/>
              <a:gd name="connsiteX72" fmla="*/ 352961 w 1642368"/>
              <a:gd name="connsiteY72" fmla="*/ 158750 h 1614940"/>
              <a:gd name="connsiteX73" fmla="*/ 458099 w 1642368"/>
              <a:gd name="connsiteY73" fmla="*/ 248917 h 1614940"/>
              <a:gd name="connsiteX74" fmla="*/ 484383 w 1642368"/>
              <a:gd name="connsiteY74" fmla="*/ 248917 h 1614940"/>
              <a:gd name="connsiteX75" fmla="*/ 705923 w 1642368"/>
              <a:gd name="connsiteY75" fmla="*/ 170021 h 1614940"/>
              <a:gd name="connsiteX76" fmla="*/ 728452 w 1642368"/>
              <a:gd name="connsiteY76" fmla="*/ 147480 h 1614940"/>
              <a:gd name="connsiteX77" fmla="*/ 747227 w 1642368"/>
              <a:gd name="connsiteY77" fmla="*/ 19743 h 1614940"/>
              <a:gd name="connsiteX78" fmla="*/ 773511 w 1642368"/>
              <a:gd name="connsiteY78" fmla="*/ 958 h 161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642368" h="1614940">
                <a:moveTo>
                  <a:pt x="822326" y="298826"/>
                </a:moveTo>
                <a:cubicBezTo>
                  <a:pt x="532121" y="298826"/>
                  <a:pt x="296863" y="534084"/>
                  <a:pt x="296863" y="824289"/>
                </a:cubicBezTo>
                <a:cubicBezTo>
                  <a:pt x="296863" y="1114494"/>
                  <a:pt x="532121" y="1349752"/>
                  <a:pt x="822326" y="1349752"/>
                </a:cubicBezTo>
                <a:cubicBezTo>
                  <a:pt x="1112531" y="1349752"/>
                  <a:pt x="1347789" y="1114494"/>
                  <a:pt x="1347789" y="824289"/>
                </a:cubicBezTo>
                <a:cubicBezTo>
                  <a:pt x="1347789" y="534084"/>
                  <a:pt x="1112531" y="298826"/>
                  <a:pt x="822326" y="298826"/>
                </a:cubicBezTo>
                <a:close/>
                <a:moveTo>
                  <a:pt x="773511" y="958"/>
                </a:moveTo>
                <a:cubicBezTo>
                  <a:pt x="807305" y="958"/>
                  <a:pt x="841100" y="958"/>
                  <a:pt x="871139" y="958"/>
                </a:cubicBezTo>
                <a:cubicBezTo>
                  <a:pt x="886158" y="958"/>
                  <a:pt x="889913" y="4715"/>
                  <a:pt x="889913" y="15986"/>
                </a:cubicBezTo>
                <a:cubicBezTo>
                  <a:pt x="897423" y="61069"/>
                  <a:pt x="908688" y="106153"/>
                  <a:pt x="912443" y="154993"/>
                </a:cubicBezTo>
                <a:cubicBezTo>
                  <a:pt x="916198" y="162507"/>
                  <a:pt x="919953" y="166264"/>
                  <a:pt x="927462" y="170021"/>
                </a:cubicBezTo>
                <a:cubicBezTo>
                  <a:pt x="1010070" y="181292"/>
                  <a:pt x="1088924" y="211348"/>
                  <a:pt x="1160267" y="252674"/>
                </a:cubicBezTo>
                <a:cubicBezTo>
                  <a:pt x="1171532" y="260188"/>
                  <a:pt x="1175286" y="252674"/>
                  <a:pt x="1179041" y="248917"/>
                </a:cubicBezTo>
                <a:cubicBezTo>
                  <a:pt x="1216590" y="218862"/>
                  <a:pt x="1254140" y="188806"/>
                  <a:pt x="1287934" y="158750"/>
                </a:cubicBezTo>
                <a:cubicBezTo>
                  <a:pt x="1295444" y="151237"/>
                  <a:pt x="1299198" y="151237"/>
                  <a:pt x="1306708" y="158750"/>
                </a:cubicBezTo>
                <a:cubicBezTo>
                  <a:pt x="1336748" y="181292"/>
                  <a:pt x="1363032" y="203834"/>
                  <a:pt x="1393071" y="226376"/>
                </a:cubicBezTo>
                <a:cubicBezTo>
                  <a:pt x="1400581" y="233890"/>
                  <a:pt x="1400581" y="237647"/>
                  <a:pt x="1396826" y="248917"/>
                </a:cubicBezTo>
                <a:cubicBezTo>
                  <a:pt x="1370542" y="286487"/>
                  <a:pt x="1348012" y="327814"/>
                  <a:pt x="1325483" y="369140"/>
                </a:cubicBezTo>
                <a:cubicBezTo>
                  <a:pt x="1317973" y="376654"/>
                  <a:pt x="1317973" y="384168"/>
                  <a:pt x="1325483" y="391682"/>
                </a:cubicBezTo>
                <a:cubicBezTo>
                  <a:pt x="1378052" y="455550"/>
                  <a:pt x="1419356" y="523176"/>
                  <a:pt x="1445640" y="602072"/>
                </a:cubicBezTo>
                <a:cubicBezTo>
                  <a:pt x="1449395" y="609586"/>
                  <a:pt x="1456905" y="613343"/>
                  <a:pt x="1464414" y="613343"/>
                </a:cubicBezTo>
                <a:cubicBezTo>
                  <a:pt x="1513228" y="613343"/>
                  <a:pt x="1558287" y="613343"/>
                  <a:pt x="1603346" y="613343"/>
                </a:cubicBezTo>
                <a:cubicBezTo>
                  <a:pt x="1614611" y="613343"/>
                  <a:pt x="1622120" y="617100"/>
                  <a:pt x="1622120" y="628371"/>
                </a:cubicBezTo>
                <a:cubicBezTo>
                  <a:pt x="1629630" y="662183"/>
                  <a:pt x="1637140" y="699753"/>
                  <a:pt x="1640895" y="733565"/>
                </a:cubicBezTo>
                <a:cubicBezTo>
                  <a:pt x="1644650" y="741079"/>
                  <a:pt x="1640895" y="744836"/>
                  <a:pt x="1633385" y="748593"/>
                </a:cubicBezTo>
                <a:cubicBezTo>
                  <a:pt x="1588326" y="763621"/>
                  <a:pt x="1547022" y="782406"/>
                  <a:pt x="1505718" y="797434"/>
                </a:cubicBezTo>
                <a:cubicBezTo>
                  <a:pt x="1490699" y="801191"/>
                  <a:pt x="1483189" y="808705"/>
                  <a:pt x="1483189" y="823732"/>
                </a:cubicBezTo>
                <a:cubicBezTo>
                  <a:pt x="1483189" y="902629"/>
                  <a:pt x="1471924" y="977768"/>
                  <a:pt x="1445640" y="1049150"/>
                </a:cubicBezTo>
                <a:cubicBezTo>
                  <a:pt x="1438130" y="1064178"/>
                  <a:pt x="1441885" y="1071692"/>
                  <a:pt x="1453150" y="1079206"/>
                </a:cubicBezTo>
                <a:cubicBezTo>
                  <a:pt x="1486944" y="1105505"/>
                  <a:pt x="1520738" y="1135560"/>
                  <a:pt x="1554532" y="1165616"/>
                </a:cubicBezTo>
                <a:cubicBezTo>
                  <a:pt x="1565797" y="1173130"/>
                  <a:pt x="1565797" y="1176887"/>
                  <a:pt x="1558287" y="1191915"/>
                </a:cubicBezTo>
                <a:cubicBezTo>
                  <a:pt x="1543268" y="1218213"/>
                  <a:pt x="1524493" y="1244512"/>
                  <a:pt x="1513228" y="1274568"/>
                </a:cubicBezTo>
                <a:cubicBezTo>
                  <a:pt x="1501964" y="1289596"/>
                  <a:pt x="1494454" y="1289596"/>
                  <a:pt x="1479434" y="1285839"/>
                </a:cubicBezTo>
                <a:cubicBezTo>
                  <a:pt x="1438130" y="1267054"/>
                  <a:pt x="1396826" y="1255783"/>
                  <a:pt x="1355522" y="1240755"/>
                </a:cubicBezTo>
                <a:cubicBezTo>
                  <a:pt x="1344257" y="1233241"/>
                  <a:pt x="1340502" y="1236998"/>
                  <a:pt x="1332993" y="1244512"/>
                </a:cubicBezTo>
                <a:cubicBezTo>
                  <a:pt x="1280424" y="1308380"/>
                  <a:pt x="1216590" y="1360978"/>
                  <a:pt x="1145247" y="1402304"/>
                </a:cubicBezTo>
                <a:cubicBezTo>
                  <a:pt x="1133982" y="1406061"/>
                  <a:pt x="1137737" y="1413575"/>
                  <a:pt x="1137737" y="1421089"/>
                </a:cubicBezTo>
                <a:cubicBezTo>
                  <a:pt x="1145247" y="1466173"/>
                  <a:pt x="1152757" y="1511256"/>
                  <a:pt x="1164022" y="1556340"/>
                </a:cubicBezTo>
                <a:cubicBezTo>
                  <a:pt x="1164022" y="1567611"/>
                  <a:pt x="1160267" y="1575125"/>
                  <a:pt x="1149002" y="1578882"/>
                </a:cubicBezTo>
                <a:cubicBezTo>
                  <a:pt x="1118963" y="1590152"/>
                  <a:pt x="1085169" y="1601423"/>
                  <a:pt x="1055129" y="1612694"/>
                </a:cubicBezTo>
                <a:cubicBezTo>
                  <a:pt x="1040110" y="1616451"/>
                  <a:pt x="1036355" y="1612694"/>
                  <a:pt x="1028845" y="1601423"/>
                </a:cubicBezTo>
                <a:cubicBezTo>
                  <a:pt x="1006316" y="1563854"/>
                  <a:pt x="983786" y="1526284"/>
                  <a:pt x="961257" y="1484958"/>
                </a:cubicBezTo>
                <a:cubicBezTo>
                  <a:pt x="957502" y="1473687"/>
                  <a:pt x="949992" y="1473687"/>
                  <a:pt x="938727" y="1473687"/>
                </a:cubicBezTo>
                <a:cubicBezTo>
                  <a:pt x="859874" y="1488715"/>
                  <a:pt x="781021" y="1488715"/>
                  <a:pt x="702168" y="1473687"/>
                </a:cubicBezTo>
                <a:cubicBezTo>
                  <a:pt x="690903" y="1473687"/>
                  <a:pt x="683393" y="1473687"/>
                  <a:pt x="675884" y="1484958"/>
                </a:cubicBezTo>
                <a:cubicBezTo>
                  <a:pt x="657109" y="1526284"/>
                  <a:pt x="630825" y="1567611"/>
                  <a:pt x="608295" y="1605180"/>
                </a:cubicBezTo>
                <a:cubicBezTo>
                  <a:pt x="604540" y="1616451"/>
                  <a:pt x="597030" y="1616451"/>
                  <a:pt x="589521" y="1612694"/>
                </a:cubicBezTo>
                <a:cubicBezTo>
                  <a:pt x="555726" y="1601423"/>
                  <a:pt x="521932" y="1590152"/>
                  <a:pt x="491893" y="1578882"/>
                </a:cubicBezTo>
                <a:cubicBezTo>
                  <a:pt x="476873" y="1575125"/>
                  <a:pt x="476873" y="1567611"/>
                  <a:pt x="476873" y="1556340"/>
                </a:cubicBezTo>
                <a:cubicBezTo>
                  <a:pt x="488138" y="1511256"/>
                  <a:pt x="491893" y="1466173"/>
                  <a:pt x="503158" y="1421089"/>
                </a:cubicBezTo>
                <a:cubicBezTo>
                  <a:pt x="503158" y="1409818"/>
                  <a:pt x="503158" y="1402304"/>
                  <a:pt x="491893" y="1398547"/>
                </a:cubicBezTo>
                <a:cubicBezTo>
                  <a:pt x="420550" y="1360978"/>
                  <a:pt x="360471" y="1308380"/>
                  <a:pt x="311657" y="1244512"/>
                </a:cubicBezTo>
                <a:cubicBezTo>
                  <a:pt x="300393" y="1236998"/>
                  <a:pt x="296638" y="1233241"/>
                  <a:pt x="285373" y="1240755"/>
                </a:cubicBezTo>
                <a:cubicBezTo>
                  <a:pt x="244069" y="1255783"/>
                  <a:pt x="199010" y="1270811"/>
                  <a:pt x="157706" y="1285839"/>
                </a:cubicBezTo>
                <a:cubicBezTo>
                  <a:pt x="146441" y="1289596"/>
                  <a:pt x="138932" y="1289596"/>
                  <a:pt x="131422" y="1274568"/>
                </a:cubicBezTo>
                <a:cubicBezTo>
                  <a:pt x="116402" y="1248269"/>
                  <a:pt x="97628" y="1218213"/>
                  <a:pt x="82608" y="1188158"/>
                </a:cubicBezTo>
                <a:cubicBezTo>
                  <a:pt x="75098" y="1176887"/>
                  <a:pt x="75098" y="1173130"/>
                  <a:pt x="86363" y="1165616"/>
                </a:cubicBezTo>
                <a:cubicBezTo>
                  <a:pt x="120157" y="1135560"/>
                  <a:pt x="153951" y="1105505"/>
                  <a:pt x="191500" y="1079206"/>
                </a:cubicBezTo>
                <a:cubicBezTo>
                  <a:pt x="199010" y="1071692"/>
                  <a:pt x="202765" y="1064178"/>
                  <a:pt x="199010" y="1052907"/>
                </a:cubicBezTo>
                <a:cubicBezTo>
                  <a:pt x="168971" y="977768"/>
                  <a:pt x="157706" y="898872"/>
                  <a:pt x="153951" y="819976"/>
                </a:cubicBezTo>
                <a:cubicBezTo>
                  <a:pt x="153951" y="804948"/>
                  <a:pt x="150196" y="801191"/>
                  <a:pt x="135177" y="797434"/>
                </a:cubicBezTo>
                <a:cubicBezTo>
                  <a:pt x="93873" y="782406"/>
                  <a:pt x="52569" y="763621"/>
                  <a:pt x="11265" y="752350"/>
                </a:cubicBezTo>
                <a:cubicBezTo>
                  <a:pt x="0" y="748593"/>
                  <a:pt x="0" y="744836"/>
                  <a:pt x="0" y="733565"/>
                </a:cubicBezTo>
                <a:cubicBezTo>
                  <a:pt x="7510" y="695996"/>
                  <a:pt x="11265" y="662183"/>
                  <a:pt x="18775" y="628371"/>
                </a:cubicBezTo>
                <a:cubicBezTo>
                  <a:pt x="18775" y="617100"/>
                  <a:pt x="22529" y="613343"/>
                  <a:pt x="33794" y="613343"/>
                </a:cubicBezTo>
                <a:cubicBezTo>
                  <a:pt x="56324" y="613343"/>
                  <a:pt x="82608" y="613343"/>
                  <a:pt x="105137" y="613343"/>
                </a:cubicBezTo>
                <a:cubicBezTo>
                  <a:pt x="127667" y="613343"/>
                  <a:pt x="153951" y="613343"/>
                  <a:pt x="176481" y="613343"/>
                </a:cubicBezTo>
                <a:cubicBezTo>
                  <a:pt x="187745" y="613343"/>
                  <a:pt x="191500" y="609586"/>
                  <a:pt x="195255" y="602072"/>
                </a:cubicBezTo>
                <a:cubicBezTo>
                  <a:pt x="221540" y="526933"/>
                  <a:pt x="259089" y="455550"/>
                  <a:pt x="311657" y="395439"/>
                </a:cubicBezTo>
                <a:cubicBezTo>
                  <a:pt x="322922" y="384168"/>
                  <a:pt x="322922" y="380411"/>
                  <a:pt x="315412" y="369140"/>
                </a:cubicBezTo>
                <a:cubicBezTo>
                  <a:pt x="292883" y="327814"/>
                  <a:pt x="270353" y="286487"/>
                  <a:pt x="247824" y="248917"/>
                </a:cubicBezTo>
                <a:cubicBezTo>
                  <a:pt x="240314" y="237647"/>
                  <a:pt x="240314" y="233890"/>
                  <a:pt x="251579" y="226376"/>
                </a:cubicBezTo>
                <a:cubicBezTo>
                  <a:pt x="277863" y="203834"/>
                  <a:pt x="304148" y="181292"/>
                  <a:pt x="330432" y="158750"/>
                </a:cubicBezTo>
                <a:cubicBezTo>
                  <a:pt x="341697" y="151237"/>
                  <a:pt x="345452" y="151237"/>
                  <a:pt x="352961" y="158750"/>
                </a:cubicBezTo>
                <a:cubicBezTo>
                  <a:pt x="390510" y="188806"/>
                  <a:pt x="424305" y="218862"/>
                  <a:pt x="458099" y="248917"/>
                </a:cubicBezTo>
                <a:cubicBezTo>
                  <a:pt x="469364" y="256431"/>
                  <a:pt x="473118" y="256431"/>
                  <a:pt x="484383" y="248917"/>
                </a:cubicBezTo>
                <a:cubicBezTo>
                  <a:pt x="555726" y="207591"/>
                  <a:pt x="627070" y="181292"/>
                  <a:pt x="705923" y="170021"/>
                </a:cubicBezTo>
                <a:cubicBezTo>
                  <a:pt x="720942" y="166264"/>
                  <a:pt x="724697" y="162507"/>
                  <a:pt x="728452" y="147480"/>
                </a:cubicBezTo>
                <a:cubicBezTo>
                  <a:pt x="732207" y="106153"/>
                  <a:pt x="743472" y="64826"/>
                  <a:pt x="747227" y="19743"/>
                </a:cubicBezTo>
                <a:cubicBezTo>
                  <a:pt x="750982" y="4715"/>
                  <a:pt x="758492" y="-2799"/>
                  <a:pt x="773511" y="958"/>
                </a:cubicBezTo>
                <a:close/>
              </a:path>
            </a:pathLst>
          </a:custGeom>
          <a:solidFill>
            <a:srgbClr val="E3CDC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cs typeface="+mn-ea"/>
              <a:sym typeface="+mn-lt"/>
            </a:endParaRPr>
          </a:p>
        </p:txBody>
      </p:sp>
      <p:sp>
        <p:nvSpPr>
          <p:cNvPr id="433" name="弧形 432"/>
          <p:cNvSpPr/>
          <p:nvPr/>
        </p:nvSpPr>
        <p:spPr>
          <a:xfrm>
            <a:off x="2999933" y="1785230"/>
            <a:ext cx="1996626" cy="1996626"/>
          </a:xfrm>
          <a:prstGeom prst="arc">
            <a:avLst>
              <a:gd name="adj1" fmla="val 13926019"/>
              <a:gd name="adj2" fmla="val 18908719"/>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434" name="弧形 433"/>
          <p:cNvSpPr/>
          <p:nvPr/>
        </p:nvSpPr>
        <p:spPr>
          <a:xfrm>
            <a:off x="7303352" y="1731050"/>
            <a:ext cx="1996626" cy="1996626"/>
          </a:xfrm>
          <a:prstGeom prst="arc">
            <a:avLst>
              <a:gd name="adj1" fmla="val 13926019"/>
              <a:gd name="adj2" fmla="val 18908719"/>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435" name="弧形 434"/>
          <p:cNvSpPr/>
          <p:nvPr/>
        </p:nvSpPr>
        <p:spPr>
          <a:xfrm flipV="1">
            <a:off x="4818188" y="2494422"/>
            <a:ext cx="1996626" cy="1996626"/>
          </a:xfrm>
          <a:prstGeom prst="arc">
            <a:avLst>
              <a:gd name="adj1" fmla="val 12883776"/>
              <a:gd name="adj2" fmla="val 18192939"/>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444" name="矩形 443"/>
          <p:cNvSpPr/>
          <p:nvPr/>
        </p:nvSpPr>
        <p:spPr>
          <a:xfrm>
            <a:off x="1621711" y="4925463"/>
            <a:ext cx="8575199" cy="920750"/>
          </a:xfrm>
          <a:prstGeom prst="rect">
            <a:avLst/>
          </a:prstGeom>
        </p:spPr>
        <p:txBody>
          <a:bodyPr wrap="square">
            <a:spAutoFit/>
          </a:bodyPr>
          <a:lstStyle/>
          <a:p>
            <a:pPr algn="ctr">
              <a:lnSpc>
                <a:spcPct val="160000"/>
              </a:lnSpc>
            </a:pPr>
            <a:r>
              <a:rPr lang="zh-CN" altLang="en-US" sz="1200" noProof="0" dirty="0">
                <a:ln>
                  <a:noFill/>
                </a:ln>
                <a:solidFill>
                  <a:srgbClr val="000000">
                    <a:lumMod val="75000"/>
                    <a:lumOff val="25000"/>
                  </a:srgbClr>
                </a:solidFill>
                <a:effectLst/>
                <a:uLnTx/>
                <a:uFillTx/>
                <a:cs typeface="+mn-ea"/>
                <a:sym typeface="+mn-lt"/>
              </a:rPr>
              <a:t>双击输入替换内容内容双击输入替换内容内容双击输入替换内容内容双击输入替换内容内容双击输入替换内容内容双击输入替换内容内容双击输入替换内容内容双击输入替换内容内容双击输入替换内容内容</a:t>
            </a:r>
            <a:endParaRPr lang="zh-CN" altLang="en-US" sz="1200">
              <a:solidFill>
                <a:schemeClr val="bg1"/>
              </a:solidFill>
              <a:cs typeface="+mn-ea"/>
              <a:sym typeface="+mn-lt"/>
            </a:endParaRPr>
          </a:p>
          <a:p>
            <a:pPr algn="ctr">
              <a:lnSpc>
                <a:spcPct val="130000"/>
              </a:lnSpc>
            </a:pPr>
            <a:endParaRPr lang="zh-CN" altLang="en-US" sz="1200">
              <a:solidFill>
                <a:schemeClr val="bg1">
                  <a:lumMod val="65000"/>
                </a:schemeClr>
              </a:solidFill>
              <a:cs typeface="+mn-ea"/>
              <a:sym typeface="+mn-lt"/>
            </a:endParaRPr>
          </a:p>
        </p:txBody>
      </p:sp>
      <p:sp>
        <p:nvSpPr>
          <p:cNvPr id="449" name="矩形 448"/>
          <p:cNvSpPr/>
          <p:nvPr/>
        </p:nvSpPr>
        <p:spPr>
          <a:xfrm>
            <a:off x="2525378" y="3071426"/>
            <a:ext cx="894080" cy="521970"/>
          </a:xfrm>
          <a:prstGeom prst="rect">
            <a:avLst/>
          </a:prstGeom>
        </p:spPr>
        <p:txBody>
          <a:bodyPr wrap="none" anchor="ctr" anchorCtr="0">
            <a:spAutoFit/>
          </a:bodyPr>
          <a:lstStyle/>
          <a:p>
            <a:pPr algn="ctr"/>
            <a:r>
              <a:rPr lang="zh-CN" altLang="en-US" sz="2800" dirty="0">
                <a:solidFill>
                  <a:schemeClr val="tx1">
                    <a:lumMod val="75000"/>
                    <a:lumOff val="25000"/>
                  </a:schemeClr>
                </a:solidFill>
                <a:cs typeface="+mn-ea"/>
                <a:sym typeface="+mn-lt"/>
              </a:rPr>
              <a:t>标题</a:t>
            </a:r>
          </a:p>
        </p:txBody>
      </p:sp>
      <p:sp>
        <p:nvSpPr>
          <p:cNvPr id="450" name="矩形 449"/>
          <p:cNvSpPr/>
          <p:nvPr/>
        </p:nvSpPr>
        <p:spPr>
          <a:xfrm>
            <a:off x="4677323" y="2808175"/>
            <a:ext cx="690880" cy="398780"/>
          </a:xfrm>
          <a:prstGeom prst="rect">
            <a:avLst/>
          </a:prstGeom>
        </p:spPr>
        <p:txBody>
          <a:bodyPr wrap="none" anchor="ctr" anchorCtr="0">
            <a:spAutoFit/>
          </a:bodyPr>
          <a:lstStyle/>
          <a:p>
            <a:pPr algn="ctr"/>
            <a:r>
              <a:rPr lang="zh-CN" altLang="en-US" sz="2000">
                <a:solidFill>
                  <a:schemeClr val="tx1">
                    <a:lumMod val="75000"/>
                    <a:lumOff val="25000"/>
                  </a:schemeClr>
                </a:solidFill>
                <a:cs typeface="+mn-ea"/>
                <a:sym typeface="+mn-lt"/>
              </a:rPr>
              <a:t>标题</a:t>
            </a:r>
          </a:p>
        </p:txBody>
      </p:sp>
      <p:sp>
        <p:nvSpPr>
          <p:cNvPr id="451" name="矩形 450"/>
          <p:cNvSpPr/>
          <p:nvPr/>
        </p:nvSpPr>
        <p:spPr>
          <a:xfrm>
            <a:off x="6807669" y="3071040"/>
            <a:ext cx="894080" cy="521970"/>
          </a:xfrm>
          <a:prstGeom prst="rect">
            <a:avLst/>
          </a:prstGeom>
        </p:spPr>
        <p:txBody>
          <a:bodyPr wrap="none" anchor="ctr" anchorCtr="0">
            <a:spAutoFit/>
          </a:bodyPr>
          <a:lstStyle/>
          <a:p>
            <a:pPr algn="ctr"/>
            <a:r>
              <a:rPr lang="zh-CN" altLang="en-US" sz="2800">
                <a:solidFill>
                  <a:schemeClr val="tx1">
                    <a:lumMod val="75000"/>
                    <a:lumOff val="25000"/>
                  </a:schemeClr>
                </a:solidFill>
                <a:cs typeface="+mn-ea"/>
                <a:sym typeface="+mn-lt"/>
              </a:rPr>
              <a:t>标题</a:t>
            </a:r>
          </a:p>
        </p:txBody>
      </p:sp>
      <p:sp>
        <p:nvSpPr>
          <p:cNvPr id="452" name="矩形 451"/>
          <p:cNvSpPr/>
          <p:nvPr/>
        </p:nvSpPr>
        <p:spPr>
          <a:xfrm>
            <a:off x="8988118" y="2813392"/>
            <a:ext cx="690880" cy="398780"/>
          </a:xfrm>
          <a:prstGeom prst="rect">
            <a:avLst/>
          </a:prstGeom>
        </p:spPr>
        <p:txBody>
          <a:bodyPr wrap="none" anchor="ctr" anchorCtr="0">
            <a:spAutoFit/>
          </a:bodyPr>
          <a:lstStyle/>
          <a:p>
            <a:pPr algn="ctr"/>
            <a:r>
              <a:rPr lang="zh-CN" altLang="en-US" sz="2000">
                <a:solidFill>
                  <a:schemeClr val="tx1">
                    <a:lumMod val="75000"/>
                    <a:lumOff val="25000"/>
                  </a:schemeClr>
                </a:solidFill>
                <a:cs typeface="+mn-ea"/>
                <a:sym typeface="+mn-lt"/>
              </a:rPr>
              <a:t>标题</a:t>
            </a:r>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24"/>
                                        </p:tgtEl>
                                        <p:attrNameLst>
                                          <p:attrName>style.visibility</p:attrName>
                                        </p:attrNameLst>
                                      </p:cBhvr>
                                      <p:to>
                                        <p:strVal val="visible"/>
                                      </p:to>
                                    </p:set>
                                    <p:animEffect transition="in" filter="fade">
                                      <p:cBhvr>
                                        <p:cTn id="7" dur="500"/>
                                        <p:tgtEl>
                                          <p:spTgt spid="424"/>
                                        </p:tgtEl>
                                      </p:cBhvr>
                                    </p:animEffect>
                                  </p:childTnLst>
                                </p:cTn>
                              </p:par>
                              <p:par>
                                <p:cTn id="8" presetID="8" presetClass="emph" presetSubtype="0" fill="hold" grpId="1" nodeType="withEffect">
                                  <p:stCondLst>
                                    <p:cond delay="0"/>
                                  </p:stCondLst>
                                  <p:childTnLst>
                                    <p:animRot by="-21600000">
                                      <p:cBhvr>
                                        <p:cTn id="9" dur="6750" fill="hold"/>
                                        <p:tgtEl>
                                          <p:spTgt spid="424"/>
                                        </p:tgtEl>
                                        <p:attrNameLst>
                                          <p:attrName>r</p:attrName>
                                        </p:attrNameLst>
                                      </p:cBhvr>
                                    </p:animRot>
                                  </p:childTnLst>
                                </p:cTn>
                              </p:par>
                              <p:par>
                                <p:cTn id="10" presetID="2" presetClass="entr" presetSubtype="2" accel="20000" decel="80000" fill="hold" grpId="2" nodeType="withEffect">
                                  <p:stCondLst>
                                    <p:cond delay="0"/>
                                  </p:stCondLst>
                                  <p:childTnLst>
                                    <p:set>
                                      <p:cBhvr>
                                        <p:cTn id="11" dur="1" fill="hold">
                                          <p:stCondLst>
                                            <p:cond delay="0"/>
                                          </p:stCondLst>
                                        </p:cTn>
                                        <p:tgtEl>
                                          <p:spTgt spid="424"/>
                                        </p:tgtEl>
                                        <p:attrNameLst>
                                          <p:attrName>style.visibility</p:attrName>
                                        </p:attrNameLst>
                                      </p:cBhvr>
                                      <p:to>
                                        <p:strVal val="visible"/>
                                      </p:to>
                                    </p:set>
                                    <p:anim calcmode="lin" valueType="num">
                                      <p:cBhvr additive="base">
                                        <p:cTn id="12" dur="1000" fill="hold"/>
                                        <p:tgtEl>
                                          <p:spTgt spid="424"/>
                                        </p:tgtEl>
                                        <p:attrNameLst>
                                          <p:attrName>ppt_x</p:attrName>
                                        </p:attrNameLst>
                                      </p:cBhvr>
                                      <p:tavLst>
                                        <p:tav tm="0">
                                          <p:val>
                                            <p:strVal val="1+#ppt_w/2"/>
                                          </p:val>
                                        </p:tav>
                                        <p:tav tm="100000">
                                          <p:val>
                                            <p:strVal val="#ppt_x"/>
                                          </p:val>
                                        </p:tav>
                                      </p:tavLst>
                                    </p:anim>
                                    <p:anim calcmode="lin" valueType="num">
                                      <p:cBhvr additive="base">
                                        <p:cTn id="13" dur="1000" fill="hold"/>
                                        <p:tgtEl>
                                          <p:spTgt spid="424"/>
                                        </p:tgtEl>
                                        <p:attrNameLst>
                                          <p:attrName>ppt_y</p:attrName>
                                        </p:attrNameLst>
                                      </p:cBhvr>
                                      <p:tavLst>
                                        <p:tav tm="0">
                                          <p:val>
                                            <p:strVal val="#ppt_y"/>
                                          </p:val>
                                        </p:tav>
                                        <p:tav tm="100000">
                                          <p:val>
                                            <p:strVal val="#ppt_y"/>
                                          </p:val>
                                        </p:tav>
                                      </p:tavLst>
                                    </p:anim>
                                  </p:childTnLst>
                                </p:cTn>
                              </p:par>
                              <p:par>
                                <p:cTn id="14" presetID="10" presetClass="entr" presetSubtype="0" fill="hold" grpId="0" nodeType="withEffect">
                                  <p:stCondLst>
                                    <p:cond delay="0"/>
                                  </p:stCondLst>
                                  <p:childTnLst>
                                    <p:set>
                                      <p:cBhvr>
                                        <p:cTn id="15" dur="1" fill="hold">
                                          <p:stCondLst>
                                            <p:cond delay="0"/>
                                          </p:stCondLst>
                                        </p:cTn>
                                        <p:tgtEl>
                                          <p:spTgt spid="425"/>
                                        </p:tgtEl>
                                        <p:attrNameLst>
                                          <p:attrName>style.visibility</p:attrName>
                                        </p:attrNameLst>
                                      </p:cBhvr>
                                      <p:to>
                                        <p:strVal val="visible"/>
                                      </p:to>
                                    </p:set>
                                    <p:animEffect transition="in" filter="fade">
                                      <p:cBhvr>
                                        <p:cTn id="16" dur="500"/>
                                        <p:tgtEl>
                                          <p:spTgt spid="425"/>
                                        </p:tgtEl>
                                      </p:cBhvr>
                                    </p:animEffect>
                                  </p:childTnLst>
                                </p:cTn>
                              </p:par>
                              <p:par>
                                <p:cTn id="17" presetID="8" presetClass="emph" presetSubtype="0" fill="hold" grpId="1" nodeType="withEffect">
                                  <p:stCondLst>
                                    <p:cond delay="0"/>
                                  </p:stCondLst>
                                  <p:childTnLst>
                                    <p:animRot by="21600000">
                                      <p:cBhvr>
                                        <p:cTn id="18" dur="6750" fill="hold"/>
                                        <p:tgtEl>
                                          <p:spTgt spid="425"/>
                                        </p:tgtEl>
                                        <p:attrNameLst>
                                          <p:attrName>r</p:attrName>
                                        </p:attrNameLst>
                                      </p:cBhvr>
                                    </p:animRot>
                                  </p:childTnLst>
                                </p:cTn>
                              </p:par>
                              <p:par>
                                <p:cTn id="19" presetID="2" presetClass="entr" presetSubtype="2" accel="20000" decel="80000" fill="hold" grpId="2" nodeType="withEffect">
                                  <p:stCondLst>
                                    <p:cond delay="0"/>
                                  </p:stCondLst>
                                  <p:childTnLst>
                                    <p:set>
                                      <p:cBhvr>
                                        <p:cTn id="20" dur="1" fill="hold">
                                          <p:stCondLst>
                                            <p:cond delay="0"/>
                                          </p:stCondLst>
                                        </p:cTn>
                                        <p:tgtEl>
                                          <p:spTgt spid="425"/>
                                        </p:tgtEl>
                                        <p:attrNameLst>
                                          <p:attrName>style.visibility</p:attrName>
                                        </p:attrNameLst>
                                      </p:cBhvr>
                                      <p:to>
                                        <p:strVal val="visible"/>
                                      </p:to>
                                    </p:set>
                                    <p:anim calcmode="lin" valueType="num">
                                      <p:cBhvr additive="base">
                                        <p:cTn id="21" dur="1000" fill="hold"/>
                                        <p:tgtEl>
                                          <p:spTgt spid="425"/>
                                        </p:tgtEl>
                                        <p:attrNameLst>
                                          <p:attrName>ppt_x</p:attrName>
                                        </p:attrNameLst>
                                      </p:cBhvr>
                                      <p:tavLst>
                                        <p:tav tm="0">
                                          <p:val>
                                            <p:strVal val="1+#ppt_w/2"/>
                                          </p:val>
                                        </p:tav>
                                        <p:tav tm="100000">
                                          <p:val>
                                            <p:strVal val="#ppt_x"/>
                                          </p:val>
                                        </p:tav>
                                      </p:tavLst>
                                    </p:anim>
                                    <p:anim calcmode="lin" valueType="num">
                                      <p:cBhvr additive="base">
                                        <p:cTn id="22" dur="1000" fill="hold"/>
                                        <p:tgtEl>
                                          <p:spTgt spid="425"/>
                                        </p:tgtEl>
                                        <p:attrNameLst>
                                          <p:attrName>ppt_y</p:attrName>
                                        </p:attrNameLst>
                                      </p:cBhvr>
                                      <p:tavLst>
                                        <p:tav tm="0">
                                          <p:val>
                                            <p:strVal val="#ppt_y"/>
                                          </p:val>
                                        </p:tav>
                                        <p:tav tm="100000">
                                          <p:val>
                                            <p:strVal val="#ppt_y"/>
                                          </p:val>
                                        </p:tav>
                                      </p:tavLst>
                                    </p:anim>
                                  </p:childTnLst>
                                </p:cTn>
                              </p:par>
                              <p:par>
                                <p:cTn id="23" presetID="10" presetClass="entr" presetSubtype="0" fill="hold" grpId="0" nodeType="withEffect">
                                  <p:stCondLst>
                                    <p:cond delay="0"/>
                                  </p:stCondLst>
                                  <p:childTnLst>
                                    <p:set>
                                      <p:cBhvr>
                                        <p:cTn id="24" dur="1" fill="hold">
                                          <p:stCondLst>
                                            <p:cond delay="0"/>
                                          </p:stCondLst>
                                        </p:cTn>
                                        <p:tgtEl>
                                          <p:spTgt spid="426"/>
                                        </p:tgtEl>
                                        <p:attrNameLst>
                                          <p:attrName>style.visibility</p:attrName>
                                        </p:attrNameLst>
                                      </p:cBhvr>
                                      <p:to>
                                        <p:strVal val="visible"/>
                                      </p:to>
                                    </p:set>
                                    <p:animEffect transition="in" filter="fade">
                                      <p:cBhvr>
                                        <p:cTn id="25" dur="500"/>
                                        <p:tgtEl>
                                          <p:spTgt spid="426"/>
                                        </p:tgtEl>
                                      </p:cBhvr>
                                    </p:animEffect>
                                  </p:childTnLst>
                                </p:cTn>
                              </p:par>
                              <p:par>
                                <p:cTn id="26" presetID="8" presetClass="emph" presetSubtype="0" fill="hold" grpId="1" nodeType="withEffect">
                                  <p:stCondLst>
                                    <p:cond delay="0"/>
                                  </p:stCondLst>
                                  <p:childTnLst>
                                    <p:animRot by="-21600000">
                                      <p:cBhvr>
                                        <p:cTn id="27" dur="6750" fill="hold"/>
                                        <p:tgtEl>
                                          <p:spTgt spid="426"/>
                                        </p:tgtEl>
                                        <p:attrNameLst>
                                          <p:attrName>r</p:attrName>
                                        </p:attrNameLst>
                                      </p:cBhvr>
                                    </p:animRot>
                                  </p:childTnLst>
                                </p:cTn>
                              </p:par>
                              <p:par>
                                <p:cTn id="28" presetID="2" presetClass="entr" presetSubtype="2" accel="20000" decel="80000" fill="hold" grpId="2" nodeType="withEffect">
                                  <p:stCondLst>
                                    <p:cond delay="0"/>
                                  </p:stCondLst>
                                  <p:childTnLst>
                                    <p:set>
                                      <p:cBhvr>
                                        <p:cTn id="29" dur="1" fill="hold">
                                          <p:stCondLst>
                                            <p:cond delay="0"/>
                                          </p:stCondLst>
                                        </p:cTn>
                                        <p:tgtEl>
                                          <p:spTgt spid="426"/>
                                        </p:tgtEl>
                                        <p:attrNameLst>
                                          <p:attrName>style.visibility</p:attrName>
                                        </p:attrNameLst>
                                      </p:cBhvr>
                                      <p:to>
                                        <p:strVal val="visible"/>
                                      </p:to>
                                    </p:set>
                                    <p:anim calcmode="lin" valueType="num">
                                      <p:cBhvr additive="base">
                                        <p:cTn id="30" dur="1000" fill="hold"/>
                                        <p:tgtEl>
                                          <p:spTgt spid="426"/>
                                        </p:tgtEl>
                                        <p:attrNameLst>
                                          <p:attrName>ppt_x</p:attrName>
                                        </p:attrNameLst>
                                      </p:cBhvr>
                                      <p:tavLst>
                                        <p:tav tm="0">
                                          <p:val>
                                            <p:strVal val="1+#ppt_w/2"/>
                                          </p:val>
                                        </p:tav>
                                        <p:tav tm="100000">
                                          <p:val>
                                            <p:strVal val="#ppt_x"/>
                                          </p:val>
                                        </p:tav>
                                      </p:tavLst>
                                    </p:anim>
                                    <p:anim calcmode="lin" valueType="num">
                                      <p:cBhvr additive="base">
                                        <p:cTn id="31" dur="1000" fill="hold"/>
                                        <p:tgtEl>
                                          <p:spTgt spid="426"/>
                                        </p:tgtEl>
                                        <p:attrNameLst>
                                          <p:attrName>ppt_y</p:attrName>
                                        </p:attrNameLst>
                                      </p:cBhvr>
                                      <p:tavLst>
                                        <p:tav tm="0">
                                          <p:val>
                                            <p:strVal val="#ppt_y"/>
                                          </p:val>
                                        </p:tav>
                                        <p:tav tm="100000">
                                          <p:val>
                                            <p:strVal val="#ppt_y"/>
                                          </p:val>
                                        </p:tav>
                                      </p:tavLst>
                                    </p:anim>
                                  </p:childTnLst>
                                </p:cTn>
                              </p:par>
                              <p:par>
                                <p:cTn id="32" presetID="10" presetClass="entr" presetSubtype="0" fill="hold" grpId="0" nodeType="withEffect">
                                  <p:stCondLst>
                                    <p:cond delay="0"/>
                                  </p:stCondLst>
                                  <p:childTnLst>
                                    <p:set>
                                      <p:cBhvr>
                                        <p:cTn id="33" dur="1" fill="hold">
                                          <p:stCondLst>
                                            <p:cond delay="0"/>
                                          </p:stCondLst>
                                        </p:cTn>
                                        <p:tgtEl>
                                          <p:spTgt spid="427"/>
                                        </p:tgtEl>
                                        <p:attrNameLst>
                                          <p:attrName>style.visibility</p:attrName>
                                        </p:attrNameLst>
                                      </p:cBhvr>
                                      <p:to>
                                        <p:strVal val="visible"/>
                                      </p:to>
                                    </p:set>
                                    <p:animEffect transition="in" filter="fade">
                                      <p:cBhvr>
                                        <p:cTn id="34" dur="500"/>
                                        <p:tgtEl>
                                          <p:spTgt spid="427"/>
                                        </p:tgtEl>
                                      </p:cBhvr>
                                    </p:animEffect>
                                  </p:childTnLst>
                                </p:cTn>
                              </p:par>
                              <p:par>
                                <p:cTn id="35" presetID="8" presetClass="emph" presetSubtype="0" fill="hold" grpId="1" nodeType="withEffect">
                                  <p:stCondLst>
                                    <p:cond delay="50"/>
                                  </p:stCondLst>
                                  <p:childTnLst>
                                    <p:animRot by="21600000">
                                      <p:cBhvr>
                                        <p:cTn id="36" dur="6750" fill="hold"/>
                                        <p:tgtEl>
                                          <p:spTgt spid="427"/>
                                        </p:tgtEl>
                                        <p:attrNameLst>
                                          <p:attrName>r</p:attrName>
                                        </p:attrNameLst>
                                      </p:cBhvr>
                                    </p:animRot>
                                  </p:childTnLst>
                                </p:cTn>
                              </p:par>
                              <p:par>
                                <p:cTn id="37" presetID="10" presetClass="entr" presetSubtype="0" fill="hold" grpId="0" nodeType="withEffect">
                                  <p:stCondLst>
                                    <p:cond delay="0"/>
                                  </p:stCondLst>
                                  <p:iterate type="lt">
                                    <p:tmPct val="0"/>
                                  </p:iterate>
                                  <p:childTnLst>
                                    <p:set>
                                      <p:cBhvr>
                                        <p:cTn id="38" dur="1" fill="hold">
                                          <p:stCondLst>
                                            <p:cond delay="0"/>
                                          </p:stCondLst>
                                        </p:cTn>
                                        <p:tgtEl>
                                          <p:spTgt spid="449"/>
                                        </p:tgtEl>
                                        <p:attrNameLst>
                                          <p:attrName>style.visibility</p:attrName>
                                        </p:attrNameLst>
                                      </p:cBhvr>
                                      <p:to>
                                        <p:strVal val="visible"/>
                                      </p:to>
                                    </p:set>
                                    <p:animEffect transition="in" filter="fade">
                                      <p:cBhvr>
                                        <p:cTn id="39" dur="500"/>
                                        <p:tgtEl>
                                          <p:spTgt spid="449"/>
                                        </p:tgtEl>
                                      </p:cBhvr>
                                    </p:animEffect>
                                  </p:childTnLst>
                                </p:cTn>
                              </p:par>
                              <p:par>
                                <p:cTn id="40" presetID="10" presetClass="entr" presetSubtype="0" fill="hold" grpId="0" nodeType="withEffect">
                                  <p:stCondLst>
                                    <p:cond delay="0"/>
                                  </p:stCondLst>
                                  <p:iterate type="lt">
                                    <p:tmPct val="0"/>
                                  </p:iterate>
                                  <p:childTnLst>
                                    <p:set>
                                      <p:cBhvr>
                                        <p:cTn id="41" dur="1" fill="hold">
                                          <p:stCondLst>
                                            <p:cond delay="0"/>
                                          </p:stCondLst>
                                        </p:cTn>
                                        <p:tgtEl>
                                          <p:spTgt spid="450"/>
                                        </p:tgtEl>
                                        <p:attrNameLst>
                                          <p:attrName>style.visibility</p:attrName>
                                        </p:attrNameLst>
                                      </p:cBhvr>
                                      <p:to>
                                        <p:strVal val="visible"/>
                                      </p:to>
                                    </p:set>
                                    <p:animEffect transition="in" filter="fade">
                                      <p:cBhvr>
                                        <p:cTn id="42" dur="500"/>
                                        <p:tgtEl>
                                          <p:spTgt spid="450"/>
                                        </p:tgtEl>
                                      </p:cBhvr>
                                    </p:animEffect>
                                  </p:childTnLst>
                                </p:cTn>
                              </p:par>
                              <p:par>
                                <p:cTn id="43" presetID="10" presetClass="entr" presetSubtype="0" fill="hold" grpId="0" nodeType="withEffect">
                                  <p:stCondLst>
                                    <p:cond delay="0"/>
                                  </p:stCondLst>
                                  <p:iterate type="lt">
                                    <p:tmPct val="0"/>
                                  </p:iterate>
                                  <p:childTnLst>
                                    <p:set>
                                      <p:cBhvr>
                                        <p:cTn id="44" dur="1" fill="hold">
                                          <p:stCondLst>
                                            <p:cond delay="0"/>
                                          </p:stCondLst>
                                        </p:cTn>
                                        <p:tgtEl>
                                          <p:spTgt spid="451"/>
                                        </p:tgtEl>
                                        <p:attrNameLst>
                                          <p:attrName>style.visibility</p:attrName>
                                        </p:attrNameLst>
                                      </p:cBhvr>
                                      <p:to>
                                        <p:strVal val="visible"/>
                                      </p:to>
                                    </p:set>
                                    <p:animEffect transition="in" filter="fade">
                                      <p:cBhvr>
                                        <p:cTn id="45" dur="500"/>
                                        <p:tgtEl>
                                          <p:spTgt spid="451"/>
                                        </p:tgtEl>
                                      </p:cBhvr>
                                    </p:animEffect>
                                  </p:childTnLst>
                                </p:cTn>
                              </p:par>
                              <p:par>
                                <p:cTn id="46" presetID="10" presetClass="entr" presetSubtype="0" fill="hold" grpId="0" nodeType="withEffect">
                                  <p:stCondLst>
                                    <p:cond delay="0"/>
                                  </p:stCondLst>
                                  <p:iterate type="lt">
                                    <p:tmPct val="0"/>
                                  </p:iterate>
                                  <p:childTnLst>
                                    <p:set>
                                      <p:cBhvr>
                                        <p:cTn id="47" dur="1" fill="hold">
                                          <p:stCondLst>
                                            <p:cond delay="0"/>
                                          </p:stCondLst>
                                        </p:cTn>
                                        <p:tgtEl>
                                          <p:spTgt spid="452"/>
                                        </p:tgtEl>
                                        <p:attrNameLst>
                                          <p:attrName>style.visibility</p:attrName>
                                        </p:attrNameLst>
                                      </p:cBhvr>
                                      <p:to>
                                        <p:strVal val="visible"/>
                                      </p:to>
                                    </p:set>
                                    <p:animEffect transition="in" filter="fade">
                                      <p:cBhvr>
                                        <p:cTn id="48" dur="500"/>
                                        <p:tgtEl>
                                          <p:spTgt spid="452"/>
                                        </p:tgtEl>
                                      </p:cBhvr>
                                    </p:animEffect>
                                  </p:childTnLst>
                                </p:cTn>
                              </p:par>
                              <p:par>
                                <p:cTn id="49" presetID="22" presetClass="entr" presetSubtype="8" fill="hold" grpId="0" nodeType="withEffect">
                                  <p:stCondLst>
                                    <p:cond delay="1250"/>
                                  </p:stCondLst>
                                  <p:childTnLst>
                                    <p:set>
                                      <p:cBhvr>
                                        <p:cTn id="50" dur="1" fill="hold">
                                          <p:stCondLst>
                                            <p:cond delay="0"/>
                                          </p:stCondLst>
                                        </p:cTn>
                                        <p:tgtEl>
                                          <p:spTgt spid="433"/>
                                        </p:tgtEl>
                                        <p:attrNameLst>
                                          <p:attrName>style.visibility</p:attrName>
                                        </p:attrNameLst>
                                      </p:cBhvr>
                                      <p:to>
                                        <p:strVal val="visible"/>
                                      </p:to>
                                    </p:set>
                                    <p:animEffect transition="in" filter="wipe(left)">
                                      <p:cBhvr>
                                        <p:cTn id="51" dur="750"/>
                                        <p:tgtEl>
                                          <p:spTgt spid="433"/>
                                        </p:tgtEl>
                                      </p:cBhvr>
                                    </p:animEffect>
                                  </p:childTnLst>
                                </p:cTn>
                              </p:par>
                              <p:par>
                                <p:cTn id="52" presetID="22" presetClass="entr" presetSubtype="8" fill="hold" grpId="0" nodeType="withEffect">
                                  <p:stCondLst>
                                    <p:cond delay="1500"/>
                                  </p:stCondLst>
                                  <p:childTnLst>
                                    <p:set>
                                      <p:cBhvr>
                                        <p:cTn id="53" dur="1" fill="hold">
                                          <p:stCondLst>
                                            <p:cond delay="0"/>
                                          </p:stCondLst>
                                        </p:cTn>
                                        <p:tgtEl>
                                          <p:spTgt spid="435"/>
                                        </p:tgtEl>
                                        <p:attrNameLst>
                                          <p:attrName>style.visibility</p:attrName>
                                        </p:attrNameLst>
                                      </p:cBhvr>
                                      <p:to>
                                        <p:strVal val="visible"/>
                                      </p:to>
                                    </p:set>
                                    <p:animEffect transition="in" filter="wipe(left)">
                                      <p:cBhvr>
                                        <p:cTn id="54" dur="750"/>
                                        <p:tgtEl>
                                          <p:spTgt spid="435"/>
                                        </p:tgtEl>
                                      </p:cBhvr>
                                    </p:animEffect>
                                  </p:childTnLst>
                                </p:cTn>
                              </p:par>
                              <p:par>
                                <p:cTn id="55" presetID="22" presetClass="entr" presetSubtype="8" fill="hold" grpId="0" nodeType="withEffect">
                                  <p:stCondLst>
                                    <p:cond delay="1750"/>
                                  </p:stCondLst>
                                  <p:childTnLst>
                                    <p:set>
                                      <p:cBhvr>
                                        <p:cTn id="56" dur="1" fill="hold">
                                          <p:stCondLst>
                                            <p:cond delay="0"/>
                                          </p:stCondLst>
                                        </p:cTn>
                                        <p:tgtEl>
                                          <p:spTgt spid="434"/>
                                        </p:tgtEl>
                                        <p:attrNameLst>
                                          <p:attrName>style.visibility</p:attrName>
                                        </p:attrNameLst>
                                      </p:cBhvr>
                                      <p:to>
                                        <p:strVal val="visible"/>
                                      </p:to>
                                    </p:set>
                                    <p:animEffect transition="in" filter="wipe(left)">
                                      <p:cBhvr>
                                        <p:cTn id="57" dur="750"/>
                                        <p:tgtEl>
                                          <p:spTgt spid="434"/>
                                        </p:tgtEl>
                                      </p:cBhvr>
                                    </p:animEffect>
                                  </p:childTnLst>
                                </p:cTn>
                              </p:par>
                              <p:par>
                                <p:cTn id="58" presetID="2" presetClass="entr" presetSubtype="4" decel="100000" fill="hold" grpId="0" nodeType="withEffect">
                                  <p:stCondLst>
                                    <p:cond delay="1250"/>
                                  </p:stCondLst>
                                  <p:iterate type="wd">
                                    <p:tmPct val="10000"/>
                                  </p:iterate>
                                  <p:childTnLst>
                                    <p:set>
                                      <p:cBhvr>
                                        <p:cTn id="59" dur="1" fill="hold">
                                          <p:stCondLst>
                                            <p:cond delay="0"/>
                                          </p:stCondLst>
                                        </p:cTn>
                                        <p:tgtEl>
                                          <p:spTgt spid="444"/>
                                        </p:tgtEl>
                                        <p:attrNameLst>
                                          <p:attrName>style.visibility</p:attrName>
                                        </p:attrNameLst>
                                      </p:cBhvr>
                                      <p:to>
                                        <p:strVal val="visible"/>
                                      </p:to>
                                    </p:set>
                                    <p:anim calcmode="lin" valueType="num">
                                      <p:cBhvr additive="base">
                                        <p:cTn id="60" dur="750" fill="hold"/>
                                        <p:tgtEl>
                                          <p:spTgt spid="444"/>
                                        </p:tgtEl>
                                        <p:attrNameLst>
                                          <p:attrName>ppt_x</p:attrName>
                                        </p:attrNameLst>
                                      </p:cBhvr>
                                      <p:tavLst>
                                        <p:tav tm="0">
                                          <p:val>
                                            <p:strVal val="#ppt_x"/>
                                          </p:val>
                                        </p:tav>
                                        <p:tav tm="100000">
                                          <p:val>
                                            <p:strVal val="#ppt_x"/>
                                          </p:val>
                                        </p:tav>
                                      </p:tavLst>
                                    </p:anim>
                                    <p:anim calcmode="lin" valueType="num">
                                      <p:cBhvr additive="base">
                                        <p:cTn id="61" dur="750" fill="hold"/>
                                        <p:tgtEl>
                                          <p:spTgt spid="4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6" grpId="0" bldLvl="0" animBg="1"/>
      <p:bldP spid="426" grpId="1" bldLvl="0" animBg="1"/>
      <p:bldP spid="426" grpId="2" bldLvl="0" animBg="1"/>
      <p:bldP spid="424" grpId="0" bldLvl="0" animBg="1"/>
      <p:bldP spid="424" grpId="1" bldLvl="0" animBg="1"/>
      <p:bldP spid="424" grpId="2" bldLvl="0" animBg="1"/>
      <p:bldP spid="425" grpId="0" bldLvl="0" animBg="1"/>
      <p:bldP spid="425" grpId="1" bldLvl="0" animBg="1"/>
      <p:bldP spid="425" grpId="2" bldLvl="0" animBg="1"/>
      <p:bldP spid="427" grpId="0" bldLvl="0" animBg="1"/>
      <p:bldP spid="427" grpId="1" bldLvl="0" animBg="1"/>
      <p:bldP spid="433" grpId="0" bldLvl="0" animBg="1"/>
      <p:bldP spid="434" grpId="0" bldLvl="0" animBg="1"/>
      <p:bldP spid="435" grpId="0" bldLvl="0" animBg="1"/>
      <p:bldP spid="444" grpId="0"/>
      <p:bldP spid="449" grpId="0"/>
      <p:bldP spid="450" grpId="0"/>
      <p:bldP spid="451" grpId="0"/>
      <p:bldP spid="45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822190" y="412750"/>
            <a:ext cx="3105150" cy="652780"/>
            <a:chOff x="3279" y="4178"/>
            <a:chExt cx="4890" cy="1028"/>
          </a:xfrm>
        </p:grpSpPr>
        <p:sp>
          <p:nvSpPr>
            <p:cNvPr id="6" name="文本框 5"/>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latin typeface="+mj-ea"/>
                  <a:ea typeface="+mj-ea"/>
                  <a:cs typeface="+mn-ea"/>
                  <a:sym typeface="+mn-lt"/>
                </a:rPr>
                <a:t>输入标题内容</a:t>
              </a:r>
            </a:p>
          </p:txBody>
        </p:sp>
        <p:sp>
          <p:nvSpPr>
            <p:cNvPr id="7" name="文本框 6"/>
            <p:cNvSpPr txBox="1"/>
            <p:nvPr/>
          </p:nvSpPr>
          <p:spPr>
            <a:xfrm>
              <a:off x="3279" y="4741"/>
              <a:ext cx="4890" cy="46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latin typeface="+mj-ea"/>
                  <a:ea typeface="+mj-ea"/>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latin typeface="+mj-ea"/>
                  <a:ea typeface="+mj-ea"/>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latin typeface="+mj-ea"/>
                  <a:ea typeface="+mj-ea"/>
                  <a:cs typeface="+mn-ea"/>
                  <a:sym typeface="+mn-lt"/>
                </a:rPr>
                <a:t>Please enter the title</a:t>
              </a:r>
            </a:p>
          </p:txBody>
        </p:sp>
      </p:grpSp>
      <p:pic>
        <p:nvPicPr>
          <p:cNvPr id="30" name="图片 29" descr="D:\Downloads\500510871.jpg500510871"/>
          <p:cNvPicPr>
            <a:picLocks noChangeAspect="1"/>
          </p:cNvPicPr>
          <p:nvPr>
            <p:custDataLst>
              <p:tags r:id="rId1"/>
            </p:custDataLst>
          </p:nvPr>
        </p:nvPicPr>
        <p:blipFill rotWithShape="1">
          <a:blip r:embed="rId7" cstate="screen">
            <a:extLst>
              <a:ext uri="{28A0092B-C50C-407E-A947-70E740481C1C}">
                <a14:useLocalDpi xmlns:a14="http://schemas.microsoft.com/office/drawing/2010/main"/>
              </a:ext>
            </a:extLst>
          </a:blip>
          <a:srcRect/>
          <a:stretch>
            <a:fillRect/>
          </a:stretch>
        </p:blipFill>
        <p:spPr>
          <a:xfrm>
            <a:off x="5024120" y="1820545"/>
            <a:ext cx="5790565" cy="3621405"/>
          </a:xfrm>
          <a:prstGeom prst="rect">
            <a:avLst/>
          </a:prstGeom>
        </p:spPr>
      </p:pic>
      <p:grpSp>
        <p:nvGrpSpPr>
          <p:cNvPr id="32" name="组合 31"/>
          <p:cNvGrpSpPr/>
          <p:nvPr/>
        </p:nvGrpSpPr>
        <p:grpSpPr>
          <a:xfrm>
            <a:off x="1219779" y="1820427"/>
            <a:ext cx="3064042" cy="3621505"/>
            <a:chOff x="753069" y="1796716"/>
            <a:chExt cx="3064042" cy="3621505"/>
          </a:xfrm>
          <a:gradFill>
            <a:gsLst>
              <a:gs pos="0">
                <a:srgbClr val="348A89"/>
              </a:gs>
              <a:gs pos="100000">
                <a:srgbClr val="6BB3B0"/>
              </a:gs>
            </a:gsLst>
            <a:lin ang="5400000" scaled="0"/>
          </a:gradFill>
        </p:grpSpPr>
        <p:sp>
          <p:nvSpPr>
            <p:cNvPr id="47" name="矩形 46"/>
            <p:cNvSpPr/>
            <p:nvPr>
              <p:custDataLst>
                <p:tags r:id="rId2"/>
              </p:custDataLst>
            </p:nvPr>
          </p:nvSpPr>
          <p:spPr>
            <a:xfrm>
              <a:off x="753069" y="1796716"/>
              <a:ext cx="3064042" cy="3621505"/>
            </a:xfrm>
            <a:prstGeom prst="rect">
              <a:avLst/>
            </a:pr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j-ea"/>
                <a:ea typeface="+mj-ea"/>
                <a:cs typeface="+mn-ea"/>
                <a:sym typeface="字魂105号-简雅黑" panose="00000500000000000000" pitchFamily="2" charset="-122"/>
              </a:endParaRPr>
            </a:p>
          </p:txBody>
        </p:sp>
        <p:grpSp>
          <p:nvGrpSpPr>
            <p:cNvPr id="48" name="组合 47"/>
            <p:cNvGrpSpPr/>
            <p:nvPr/>
          </p:nvGrpSpPr>
          <p:grpSpPr>
            <a:xfrm>
              <a:off x="753069" y="3527206"/>
              <a:ext cx="3064042" cy="935103"/>
              <a:chOff x="2417271" y="2425976"/>
              <a:chExt cx="3064042" cy="935103"/>
            </a:xfrm>
            <a:grpFill/>
          </p:grpSpPr>
          <p:sp>
            <p:nvSpPr>
              <p:cNvPr id="68" name="矩形 67"/>
              <p:cNvSpPr/>
              <p:nvPr>
                <p:custDataLst>
                  <p:tags r:id="rId3"/>
                </p:custDataLst>
              </p:nvPr>
            </p:nvSpPr>
            <p:spPr>
              <a:xfrm>
                <a:off x="2618425" y="2425976"/>
                <a:ext cx="2661735" cy="376770"/>
              </a:xfrm>
              <a:prstGeom prst="rect">
                <a:avLst/>
              </a:prstGeom>
              <a:noFill/>
              <a:extLst>
                <a:ext uri="{909E8E84-426E-40DD-AFC4-6F175D3DCCD1}">
                  <a14:hiddenFill xmlns:a14="http://schemas.microsoft.com/office/drawing/2010/main">
                    <a:grpFill/>
                  </a14:hiddenFill>
                </a:ext>
              </a:extLst>
            </p:spPr>
            <p:txBody>
              <a:bodyPr wrap="square">
                <a:spAutoFit/>
              </a:bodyPr>
              <a:lstStyle/>
              <a:p>
                <a:pPr algn="ctr" defTabSz="914400" fontAlgn="base">
                  <a:lnSpc>
                    <a:spcPct val="150000"/>
                  </a:lnSpc>
                  <a:spcBef>
                    <a:spcPct val="0"/>
                  </a:spcBef>
                  <a:spcAft>
                    <a:spcPct val="0"/>
                  </a:spcAft>
                  <a:defRPr/>
                </a:pPr>
                <a:r>
                  <a:rPr lang="zh-CN" altLang="en-US" sz="1400" kern="0" dirty="0">
                    <a:ln w="3175">
                      <a:noFill/>
                    </a:ln>
                    <a:solidFill>
                      <a:schemeClr val="bg1"/>
                    </a:solidFill>
                    <a:latin typeface="+mj-ea"/>
                    <a:ea typeface="+mj-ea"/>
                    <a:cs typeface="+mn-ea"/>
                    <a:sym typeface="字魂105号-简雅黑" panose="00000500000000000000" pitchFamily="2" charset="-122"/>
                  </a:rPr>
                  <a:t>在此输入文本</a:t>
                </a:r>
                <a:endParaRPr lang="en-US" altLang="zh-CN" sz="1400" kern="0" dirty="0">
                  <a:ln w="12700" cap="flat">
                    <a:noFill/>
                    <a:miter lim="800000"/>
                  </a:ln>
                  <a:solidFill>
                    <a:schemeClr val="bg1"/>
                  </a:solidFill>
                  <a:latin typeface="+mj-ea"/>
                  <a:ea typeface="+mj-ea"/>
                  <a:cs typeface="+mn-ea"/>
                  <a:sym typeface="字魂105号-简雅黑" panose="00000500000000000000" pitchFamily="2" charset="-122"/>
                </a:endParaRPr>
              </a:p>
            </p:txBody>
          </p:sp>
          <p:sp>
            <p:nvSpPr>
              <p:cNvPr id="69" name="文本框 68"/>
              <p:cNvSpPr txBox="1"/>
              <p:nvPr>
                <p:custDataLst>
                  <p:tags r:id="rId4"/>
                </p:custDataLst>
              </p:nvPr>
            </p:nvSpPr>
            <p:spPr>
              <a:xfrm>
                <a:off x="2417271" y="2834716"/>
                <a:ext cx="3064042" cy="526363"/>
              </a:xfrm>
              <a:prstGeom prst="rect">
                <a:avLst/>
              </a:prstGeom>
              <a:noFill/>
              <a:extLst>
                <a:ext uri="{909E8E84-426E-40DD-AFC4-6F175D3DCCD1}">
                  <a14:hiddenFill xmlns:a14="http://schemas.microsoft.com/office/drawing/2010/main">
                    <a:grpFill/>
                  </a14:hiddenFill>
                </a:ext>
              </a:extLst>
            </p:spPr>
            <p:txBody>
              <a:bodyPr wrap="square" rtlCol="0">
                <a:spAutoFit/>
              </a:bodyPr>
              <a:lstStyle/>
              <a:p>
                <a:pPr algn="ctr">
                  <a:lnSpc>
                    <a:spcPct val="150000"/>
                  </a:lnSpc>
                </a:pPr>
                <a:r>
                  <a:rPr kumimoji="1" lang="en-GB" altLang="zh-CN" sz="1000" dirty="0">
                    <a:solidFill>
                      <a:schemeClr val="bg1"/>
                    </a:solidFill>
                    <a:latin typeface="+mj-ea"/>
                    <a:ea typeface="+mj-ea"/>
                    <a:cs typeface="+mn-ea"/>
                    <a:sym typeface="字魂105号-简雅黑" panose="00000500000000000000" pitchFamily="2" charset="-122"/>
                  </a:rPr>
                  <a:t>THE ORIGINAL MATERIAL PACKAGE NETWORK OF THE WHOLE STATION HAS EXCLUSIVE COPYRIGHT OR HAS </a:t>
                </a:r>
              </a:p>
            </p:txBody>
          </p:sp>
        </p:grpSp>
        <p:pic>
          <p:nvPicPr>
            <p:cNvPr id="70" name="图形 10" descr="目标"/>
            <p:cNvPicPr>
              <a:picLocks noChangeAspect="1"/>
            </p:cNvPicPr>
            <p:nvPr/>
          </p:nvPicPr>
          <p:blipFill>
            <a:blip r:embed="rId8" cstate="screen">
              <a:extLst>
                <a:ext uri="{96DAC541-7B7A-43D3-8B79-37D633B846F1}">
                  <asvg:svgBlip xmlns:asvg="http://schemas.microsoft.com/office/drawing/2016/SVG/main" r:embed="rId9"/>
                </a:ext>
              </a:extLst>
            </a:blip>
            <a:stretch>
              <a:fillRect/>
            </a:stretch>
          </p:blipFill>
          <p:spPr>
            <a:xfrm>
              <a:off x="1817665" y="2292921"/>
              <a:ext cx="934850" cy="934850"/>
            </a:xfrm>
            <a:prstGeom prst="rect">
              <a:avLst/>
            </a:prstGeom>
          </p:spPr>
        </p:pic>
      </p:gr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p:tgtEl>
                                          <p:spTgt spid="32"/>
                                        </p:tgtEl>
                                        <p:attrNameLst>
                                          <p:attrName>ppt_y</p:attrName>
                                        </p:attrNameLst>
                                      </p:cBhvr>
                                      <p:tavLst>
                                        <p:tav tm="0">
                                          <p:val>
                                            <p:strVal val="#ppt_y+#ppt_h*1.125000"/>
                                          </p:val>
                                        </p:tav>
                                        <p:tav tm="100000">
                                          <p:val>
                                            <p:strVal val="#ppt_y"/>
                                          </p:val>
                                        </p:tav>
                                      </p:tavLst>
                                    </p:anim>
                                    <p:animEffect transition="in" filter="wipe(up)">
                                      <p:cBhvr>
                                        <p:cTn id="8" dur="500"/>
                                        <p:tgtEl>
                                          <p:spTgt spid="32"/>
                                        </p:tgtEl>
                                      </p:cBhvr>
                                    </p:animEffect>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dissolve">
                                      <p:cBhvr>
                                        <p:cTn id="1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4822190" y="412750"/>
            <a:ext cx="3105150" cy="679450"/>
            <a:chOff x="3279" y="4178"/>
            <a:chExt cx="4890" cy="1070"/>
          </a:xfrm>
        </p:grpSpPr>
        <p:sp>
          <p:nvSpPr>
            <p:cNvPr id="6" name="文本框 5"/>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7" name="文本框 6"/>
            <p:cNvSpPr txBox="1"/>
            <p:nvPr/>
          </p:nvSpPr>
          <p:spPr>
            <a:xfrm>
              <a:off x="3279" y="4741"/>
              <a:ext cx="4890" cy="507"/>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sp>
        <p:nvSpPr>
          <p:cNvPr id="36" name="Freeform 3"/>
          <p:cNvSpPr/>
          <p:nvPr/>
        </p:nvSpPr>
        <p:spPr bwMode="auto">
          <a:xfrm>
            <a:off x="2378015" y="2037342"/>
            <a:ext cx="918633" cy="924984"/>
          </a:xfrm>
          <a:custGeom>
            <a:avLst/>
            <a:gdLst>
              <a:gd name="T0" fmla="*/ 184 w 184"/>
              <a:gd name="T1" fmla="*/ 185 h 185"/>
              <a:gd name="T2" fmla="*/ 0 w 184"/>
              <a:gd name="T3" fmla="*/ 0 h 185"/>
            </a:gdLst>
            <a:ahLst/>
            <a:cxnLst>
              <a:cxn ang="0">
                <a:pos x="T0" y="T1"/>
              </a:cxn>
              <a:cxn ang="0">
                <a:pos x="T2" y="T3"/>
              </a:cxn>
            </a:cxnLst>
            <a:rect l="0" t="0" r="r" b="b"/>
            <a:pathLst>
              <a:path w="184" h="185">
                <a:moveTo>
                  <a:pt x="184" y="185"/>
                </a:moveTo>
                <a:cubicBezTo>
                  <a:pt x="184" y="83"/>
                  <a:pt x="102" y="0"/>
                  <a:pt x="0" y="0"/>
                </a:cubicBezTo>
              </a:path>
            </a:pathLst>
          </a:custGeom>
          <a:noFill/>
          <a:ln w="6350" cap="flat" cmpd="sng">
            <a:solidFill>
              <a:srgbClr val="CCAEA1"/>
            </a:solidFill>
            <a:prstDash val="dash"/>
            <a:round/>
            <a:head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prstClr val="black"/>
              </a:solidFill>
              <a:effectLst/>
              <a:uLnTx/>
              <a:uFillTx/>
              <a:cs typeface="+mn-ea"/>
              <a:sym typeface="+mn-lt"/>
            </a:endParaRPr>
          </a:p>
        </p:txBody>
      </p:sp>
      <p:sp>
        <p:nvSpPr>
          <p:cNvPr id="43" name="Freeform 5"/>
          <p:cNvSpPr/>
          <p:nvPr/>
        </p:nvSpPr>
        <p:spPr bwMode="auto">
          <a:xfrm>
            <a:off x="7117231" y="2037342"/>
            <a:ext cx="918633" cy="924984"/>
          </a:xfrm>
          <a:custGeom>
            <a:avLst/>
            <a:gdLst>
              <a:gd name="T0" fmla="*/ 184 w 184"/>
              <a:gd name="T1" fmla="*/ 185 h 185"/>
              <a:gd name="T2" fmla="*/ 0 w 184"/>
              <a:gd name="T3" fmla="*/ 0 h 185"/>
            </a:gdLst>
            <a:ahLst/>
            <a:cxnLst>
              <a:cxn ang="0">
                <a:pos x="T0" y="T1"/>
              </a:cxn>
              <a:cxn ang="0">
                <a:pos x="T2" y="T3"/>
              </a:cxn>
            </a:cxnLst>
            <a:rect l="0" t="0" r="r" b="b"/>
            <a:pathLst>
              <a:path w="184" h="185">
                <a:moveTo>
                  <a:pt x="184" y="185"/>
                </a:moveTo>
                <a:cubicBezTo>
                  <a:pt x="184" y="83"/>
                  <a:pt x="101" y="0"/>
                  <a:pt x="0" y="0"/>
                </a:cubicBezTo>
              </a:path>
            </a:pathLst>
          </a:custGeom>
          <a:noFill/>
          <a:ln w="6350" cap="flat" cmpd="sng">
            <a:solidFill>
              <a:srgbClr val="989BA3"/>
            </a:solidFill>
            <a:prstDash val="dash"/>
            <a:round/>
            <a:head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prstClr val="black"/>
              </a:solidFill>
              <a:effectLst/>
              <a:uLnTx/>
              <a:uFillTx/>
              <a:cs typeface="+mn-ea"/>
              <a:sym typeface="+mn-lt"/>
            </a:endParaRPr>
          </a:p>
        </p:txBody>
      </p:sp>
      <p:sp>
        <p:nvSpPr>
          <p:cNvPr id="44" name="Freeform 7"/>
          <p:cNvSpPr/>
          <p:nvPr/>
        </p:nvSpPr>
        <p:spPr bwMode="auto">
          <a:xfrm>
            <a:off x="4664014" y="4338160"/>
            <a:ext cx="924983" cy="924983"/>
          </a:xfrm>
          <a:custGeom>
            <a:avLst/>
            <a:gdLst>
              <a:gd name="T0" fmla="*/ 0 w 185"/>
              <a:gd name="T1" fmla="*/ 185 h 185"/>
              <a:gd name="T2" fmla="*/ 185 w 185"/>
              <a:gd name="T3" fmla="*/ 0 h 185"/>
            </a:gdLst>
            <a:ahLst/>
            <a:cxnLst>
              <a:cxn ang="0">
                <a:pos x="T0" y="T1"/>
              </a:cxn>
              <a:cxn ang="0">
                <a:pos x="T2" y="T3"/>
              </a:cxn>
            </a:cxnLst>
            <a:rect l="0" t="0" r="r" b="b"/>
            <a:pathLst>
              <a:path w="185" h="185">
                <a:moveTo>
                  <a:pt x="0" y="185"/>
                </a:moveTo>
                <a:cubicBezTo>
                  <a:pt x="102" y="185"/>
                  <a:pt x="185" y="102"/>
                  <a:pt x="185" y="0"/>
                </a:cubicBezTo>
              </a:path>
            </a:pathLst>
          </a:custGeom>
          <a:noFill/>
          <a:ln w="6350" cap="flat" cmpd="sng">
            <a:solidFill>
              <a:srgbClr val="D9CFC7"/>
            </a:solidFill>
            <a:prstDash val="dash"/>
            <a:roun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prstClr val="black"/>
              </a:solidFill>
              <a:effectLst/>
              <a:uLnTx/>
              <a:uFillTx/>
              <a:cs typeface="+mn-ea"/>
              <a:sym typeface="+mn-lt"/>
            </a:endParaRPr>
          </a:p>
        </p:txBody>
      </p:sp>
      <p:sp>
        <p:nvSpPr>
          <p:cNvPr id="45" name="Freeform 9"/>
          <p:cNvSpPr/>
          <p:nvPr/>
        </p:nvSpPr>
        <p:spPr bwMode="auto">
          <a:xfrm>
            <a:off x="9473081" y="4338160"/>
            <a:ext cx="920749" cy="924983"/>
          </a:xfrm>
          <a:custGeom>
            <a:avLst/>
            <a:gdLst>
              <a:gd name="T0" fmla="*/ 0 w 184"/>
              <a:gd name="T1" fmla="*/ 185 h 185"/>
              <a:gd name="T2" fmla="*/ 184 w 184"/>
              <a:gd name="T3" fmla="*/ 0 h 185"/>
            </a:gdLst>
            <a:ahLst/>
            <a:cxnLst>
              <a:cxn ang="0">
                <a:pos x="T0" y="T1"/>
              </a:cxn>
              <a:cxn ang="0">
                <a:pos x="T2" y="T3"/>
              </a:cxn>
            </a:cxnLst>
            <a:rect l="0" t="0" r="r" b="b"/>
            <a:pathLst>
              <a:path w="184" h="185">
                <a:moveTo>
                  <a:pt x="0" y="185"/>
                </a:moveTo>
                <a:cubicBezTo>
                  <a:pt x="102" y="185"/>
                  <a:pt x="184" y="102"/>
                  <a:pt x="184" y="0"/>
                </a:cubicBezTo>
              </a:path>
            </a:pathLst>
          </a:custGeom>
          <a:noFill/>
          <a:ln w="6350" cap="flat" cmpd="sng">
            <a:solidFill>
              <a:srgbClr val="E3CDC7"/>
            </a:solidFill>
            <a:prstDash val="dash"/>
            <a:round/>
            <a:tailEnd type="triangle" w="med" len="med"/>
          </a:ln>
          <a:extLst>
            <a:ext uri="{909E8E84-426E-40DD-AFC4-6F175D3DCCD1}">
              <a14:hiddenFill xmlns:a14="http://schemas.microsoft.com/office/drawing/2010/main">
                <a:solidFill>
                  <a:srgbClr val="FFFFFF"/>
                </a:solidFill>
              </a14:hiddenFill>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prstClr val="black"/>
              </a:solidFill>
              <a:effectLst/>
              <a:uLnTx/>
              <a:uFillTx/>
              <a:cs typeface="+mn-ea"/>
              <a:sym typeface="+mn-lt"/>
            </a:endParaRPr>
          </a:p>
        </p:txBody>
      </p:sp>
      <p:sp>
        <p:nvSpPr>
          <p:cNvPr id="9" name="Oval 8"/>
          <p:cNvSpPr>
            <a:spLocks noChangeArrowheads="1"/>
          </p:cNvSpPr>
          <p:nvPr/>
        </p:nvSpPr>
        <p:spPr bwMode="auto">
          <a:xfrm>
            <a:off x="8841044" y="3688343"/>
            <a:ext cx="1301751" cy="1299633"/>
          </a:xfrm>
          <a:prstGeom prst="ellipse">
            <a:avLst/>
          </a:prstGeom>
          <a:solidFill>
            <a:srgbClr val="E3CDC7"/>
          </a:solidFill>
          <a:ln>
            <a:solidFill>
              <a:srgbClr val="E3CDC7"/>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solidFill>
                  <a:schemeClr val="bg1"/>
                </a:solidFill>
                <a:effectLst>
                  <a:outerShdw blurRad="38100" dist="38100" dir="2700000" algn="tl">
                    <a:srgbClr val="000000">
                      <a:alpha val="43137"/>
                    </a:srgbClr>
                  </a:outerShdw>
                </a:effectLst>
                <a:cs typeface="+mn-ea"/>
                <a:sym typeface="+mn-lt"/>
              </a:rPr>
              <a:t>04</a:t>
            </a:r>
          </a:p>
        </p:txBody>
      </p:sp>
      <p:sp>
        <p:nvSpPr>
          <p:cNvPr id="10" name="Oval 6"/>
          <p:cNvSpPr>
            <a:spLocks noChangeArrowheads="1"/>
          </p:cNvSpPr>
          <p:nvPr/>
        </p:nvSpPr>
        <p:spPr bwMode="auto">
          <a:xfrm>
            <a:off x="4005731" y="3688343"/>
            <a:ext cx="1299633" cy="1299633"/>
          </a:xfrm>
          <a:prstGeom prst="ellipse">
            <a:avLst/>
          </a:prstGeom>
          <a:solidFill>
            <a:srgbClr val="D9CFC7"/>
          </a:solidFill>
          <a:ln>
            <a:solidFill>
              <a:srgbClr val="D9CFC7"/>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solidFill>
                  <a:schemeClr val="bg1"/>
                </a:solidFill>
                <a:effectLst>
                  <a:outerShdw blurRad="38100" dist="38100" dir="2700000" algn="tl">
                    <a:srgbClr val="000000">
                      <a:alpha val="43137"/>
                    </a:srgbClr>
                  </a:outerShdw>
                </a:effectLst>
                <a:cs typeface="+mn-ea"/>
                <a:sym typeface="+mn-lt"/>
              </a:rPr>
              <a:t>02</a:t>
            </a:r>
          </a:p>
        </p:txBody>
      </p:sp>
      <p:sp>
        <p:nvSpPr>
          <p:cNvPr id="11" name="Oval 4"/>
          <p:cNvSpPr>
            <a:spLocks noChangeArrowheads="1"/>
          </p:cNvSpPr>
          <p:nvPr/>
        </p:nvSpPr>
        <p:spPr bwMode="auto">
          <a:xfrm>
            <a:off x="6496200" y="2312510"/>
            <a:ext cx="1295400" cy="1301751"/>
          </a:xfrm>
          <a:prstGeom prst="ellipse">
            <a:avLst/>
          </a:prstGeom>
          <a:solidFill>
            <a:srgbClr val="989BA3"/>
          </a:solidFill>
          <a:ln>
            <a:solidFill>
              <a:srgbClr val="989BA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solidFill>
                  <a:schemeClr val="bg1"/>
                </a:solidFill>
                <a:effectLst>
                  <a:outerShdw blurRad="38100" dist="38100" dir="2700000" algn="tl">
                    <a:srgbClr val="000000">
                      <a:alpha val="43137"/>
                    </a:srgbClr>
                  </a:outerShdw>
                </a:effectLst>
                <a:cs typeface="+mn-ea"/>
                <a:sym typeface="+mn-lt"/>
              </a:rPr>
              <a:t>03</a:t>
            </a:r>
          </a:p>
        </p:txBody>
      </p:sp>
      <p:sp>
        <p:nvSpPr>
          <p:cNvPr id="12" name="Oval 2"/>
          <p:cNvSpPr>
            <a:spLocks noChangeArrowheads="1"/>
          </p:cNvSpPr>
          <p:nvPr/>
        </p:nvSpPr>
        <p:spPr bwMode="auto">
          <a:xfrm>
            <a:off x="1719731" y="2312510"/>
            <a:ext cx="1299633" cy="1301751"/>
          </a:xfrm>
          <a:prstGeom prst="ellipse">
            <a:avLst/>
          </a:prstGeom>
          <a:solidFill>
            <a:srgbClr val="CCAEA1"/>
          </a:solidFill>
          <a:ln>
            <a:solidFill>
              <a:srgbClr val="CCAEA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dirty="0">
                <a:solidFill>
                  <a:schemeClr val="bg1"/>
                </a:solidFill>
                <a:effectLst>
                  <a:outerShdw blurRad="38100" dist="38100" dir="2700000" algn="tl">
                    <a:srgbClr val="000000">
                      <a:alpha val="43137"/>
                    </a:srgbClr>
                  </a:outerShdw>
                </a:effectLst>
                <a:cs typeface="+mn-ea"/>
                <a:sym typeface="+mn-lt"/>
              </a:rPr>
              <a:t>01</a:t>
            </a:r>
          </a:p>
        </p:txBody>
      </p:sp>
      <p:sp>
        <p:nvSpPr>
          <p:cNvPr id="13" name="Rectangle 23"/>
          <p:cNvSpPr>
            <a:spLocks noChangeArrowheads="1"/>
          </p:cNvSpPr>
          <p:nvPr/>
        </p:nvSpPr>
        <p:spPr bwMode="auto">
          <a:xfrm>
            <a:off x="1360743" y="3940015"/>
            <a:ext cx="2017184" cy="1401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457200">
              <a:lnSpc>
                <a:spcPct val="198000"/>
              </a:lnSpc>
              <a:defRPr/>
            </a:pPr>
            <a:r>
              <a:rPr lang="zh-CN" altLang="en-US" sz="2400" dirty="0">
                <a:solidFill>
                  <a:schemeClr val="tx1">
                    <a:lumMod val="75000"/>
                    <a:lumOff val="25000"/>
                  </a:schemeClr>
                </a:solidFill>
                <a:cs typeface="+mn-ea"/>
                <a:sym typeface="+mn-lt"/>
              </a:rPr>
              <a:t>文字添加</a:t>
            </a:r>
            <a:endParaRPr lang="en-US" altLang="zh-CN" sz="2400" dirty="0">
              <a:solidFill>
                <a:schemeClr val="tx1">
                  <a:lumMod val="75000"/>
                  <a:lumOff val="25000"/>
                </a:schemeClr>
              </a:solidFill>
              <a:cs typeface="+mn-ea"/>
              <a:sym typeface="+mn-lt"/>
            </a:endParaRPr>
          </a:p>
          <a:p>
            <a:pPr lvl="0" algn="ctr" defTabSz="457200">
              <a:lnSpc>
                <a:spcPct val="198000"/>
              </a:lnSpc>
              <a:defRPr/>
            </a:pPr>
            <a:r>
              <a:rPr lang="zh-CN" altLang="en-US" sz="1200" dirty="0">
                <a:solidFill>
                  <a:schemeClr val="tx1">
                    <a:lumMod val="75000"/>
                    <a:lumOff val="25000"/>
                  </a:schemeClr>
                </a:solidFill>
                <a:cs typeface="+mn-ea"/>
                <a:sym typeface="+mn-lt"/>
              </a:rPr>
              <a:t>请在此处添加具体内容，文字尽量言简意赅，简单说明即可。</a:t>
            </a:r>
            <a:endParaRPr kumimoji="0" lang="zh-CN" altLang="en-US" sz="1200" b="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14" name="Rectangle 23"/>
          <p:cNvSpPr>
            <a:spLocks noChangeArrowheads="1"/>
          </p:cNvSpPr>
          <p:nvPr/>
        </p:nvSpPr>
        <p:spPr bwMode="auto">
          <a:xfrm>
            <a:off x="8483324" y="2002834"/>
            <a:ext cx="2017184" cy="1401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457200">
              <a:lnSpc>
                <a:spcPct val="198000"/>
              </a:lnSpc>
              <a:defRPr/>
            </a:pPr>
            <a:r>
              <a:rPr lang="zh-CN" altLang="en-US" sz="2400" dirty="0">
                <a:solidFill>
                  <a:schemeClr val="tx1">
                    <a:lumMod val="75000"/>
                    <a:lumOff val="25000"/>
                  </a:schemeClr>
                </a:solidFill>
                <a:cs typeface="+mn-ea"/>
                <a:sym typeface="+mn-lt"/>
              </a:rPr>
              <a:t>文字添加</a:t>
            </a:r>
            <a:endParaRPr lang="en-US" altLang="zh-CN" sz="2400" dirty="0">
              <a:solidFill>
                <a:schemeClr val="tx1">
                  <a:lumMod val="75000"/>
                  <a:lumOff val="25000"/>
                </a:schemeClr>
              </a:solidFill>
              <a:cs typeface="+mn-ea"/>
              <a:sym typeface="+mn-lt"/>
            </a:endParaRPr>
          </a:p>
          <a:p>
            <a:pPr lvl="0" algn="ctr" defTabSz="457200">
              <a:lnSpc>
                <a:spcPct val="198000"/>
              </a:lnSpc>
              <a:defRPr/>
            </a:pPr>
            <a:r>
              <a:rPr lang="zh-CN" altLang="en-US" sz="1200" dirty="0">
                <a:solidFill>
                  <a:schemeClr val="tx1">
                    <a:lumMod val="75000"/>
                    <a:lumOff val="25000"/>
                  </a:schemeClr>
                </a:solidFill>
                <a:cs typeface="+mn-ea"/>
                <a:sym typeface="+mn-lt"/>
              </a:rPr>
              <a:t>请在此处添加具体内容，文字尽量言简意赅，简单说明即可。</a:t>
            </a:r>
            <a:endParaRPr kumimoji="0" lang="zh-CN" altLang="en-US" sz="1200" b="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15" name="Rectangle 23"/>
          <p:cNvSpPr>
            <a:spLocks noChangeArrowheads="1"/>
          </p:cNvSpPr>
          <p:nvPr/>
        </p:nvSpPr>
        <p:spPr bwMode="auto">
          <a:xfrm>
            <a:off x="6134885" y="3947447"/>
            <a:ext cx="2017184" cy="1401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457200">
              <a:lnSpc>
                <a:spcPct val="198000"/>
              </a:lnSpc>
              <a:defRPr/>
            </a:pPr>
            <a:r>
              <a:rPr lang="zh-CN" altLang="en-US" sz="2400" dirty="0">
                <a:solidFill>
                  <a:schemeClr val="tx1">
                    <a:lumMod val="75000"/>
                    <a:lumOff val="25000"/>
                  </a:schemeClr>
                </a:solidFill>
                <a:cs typeface="+mn-ea"/>
                <a:sym typeface="+mn-lt"/>
              </a:rPr>
              <a:t>文字添加</a:t>
            </a:r>
            <a:endParaRPr lang="en-US" altLang="zh-CN" sz="2400" dirty="0">
              <a:solidFill>
                <a:schemeClr val="tx1">
                  <a:lumMod val="75000"/>
                  <a:lumOff val="25000"/>
                </a:schemeClr>
              </a:solidFill>
              <a:cs typeface="+mn-ea"/>
              <a:sym typeface="+mn-lt"/>
            </a:endParaRPr>
          </a:p>
          <a:p>
            <a:pPr lvl="0" algn="ctr" defTabSz="457200">
              <a:lnSpc>
                <a:spcPct val="198000"/>
              </a:lnSpc>
              <a:defRPr/>
            </a:pPr>
            <a:r>
              <a:rPr lang="zh-CN" altLang="en-US" sz="1200" dirty="0">
                <a:solidFill>
                  <a:schemeClr val="tx1">
                    <a:lumMod val="75000"/>
                    <a:lumOff val="25000"/>
                  </a:schemeClr>
                </a:solidFill>
                <a:cs typeface="+mn-ea"/>
                <a:sym typeface="+mn-lt"/>
              </a:rPr>
              <a:t>请在此处添加具体内容，文字尽量言简意赅，简单说明即可。</a:t>
            </a:r>
            <a:endParaRPr kumimoji="0" lang="zh-CN" altLang="en-US" sz="1200" b="0" i="0" u="none" strike="noStrike" kern="1200" cap="none" spc="0" normalizeH="0" baseline="0" noProof="0" dirty="0">
              <a:ln>
                <a:noFill/>
              </a:ln>
              <a:solidFill>
                <a:schemeClr val="tx1">
                  <a:lumMod val="75000"/>
                  <a:lumOff val="25000"/>
                </a:schemeClr>
              </a:solidFill>
              <a:effectLst/>
              <a:uLnTx/>
              <a:uFillTx/>
              <a:cs typeface="+mn-ea"/>
              <a:sym typeface="+mn-lt"/>
            </a:endParaRPr>
          </a:p>
        </p:txBody>
      </p:sp>
      <p:sp>
        <p:nvSpPr>
          <p:cNvPr id="53" name="Rectangle 23"/>
          <p:cNvSpPr>
            <a:spLocks noChangeArrowheads="1"/>
          </p:cNvSpPr>
          <p:nvPr/>
        </p:nvSpPr>
        <p:spPr bwMode="auto">
          <a:xfrm>
            <a:off x="3693312" y="2002232"/>
            <a:ext cx="2017184" cy="1401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lvl="0" algn="ctr" defTabSz="457200">
              <a:lnSpc>
                <a:spcPct val="198000"/>
              </a:lnSpc>
              <a:defRPr/>
            </a:pPr>
            <a:r>
              <a:rPr lang="zh-CN" altLang="en-US" sz="2400" dirty="0">
                <a:solidFill>
                  <a:schemeClr val="tx1">
                    <a:lumMod val="75000"/>
                    <a:lumOff val="25000"/>
                  </a:schemeClr>
                </a:solidFill>
                <a:cs typeface="+mn-ea"/>
                <a:sym typeface="+mn-lt"/>
              </a:rPr>
              <a:t>文字添加</a:t>
            </a:r>
            <a:endParaRPr lang="en-US" altLang="zh-CN" sz="2400" dirty="0">
              <a:solidFill>
                <a:schemeClr val="tx1">
                  <a:lumMod val="75000"/>
                  <a:lumOff val="25000"/>
                </a:schemeClr>
              </a:solidFill>
              <a:cs typeface="+mn-ea"/>
              <a:sym typeface="+mn-lt"/>
            </a:endParaRPr>
          </a:p>
          <a:p>
            <a:pPr lvl="0" algn="ctr" defTabSz="457200">
              <a:lnSpc>
                <a:spcPct val="198000"/>
              </a:lnSpc>
              <a:defRPr/>
            </a:pPr>
            <a:r>
              <a:rPr lang="zh-CN" altLang="en-US" sz="1200" dirty="0">
                <a:solidFill>
                  <a:schemeClr val="tx1">
                    <a:lumMod val="75000"/>
                    <a:lumOff val="25000"/>
                  </a:schemeClr>
                </a:solidFill>
                <a:cs typeface="+mn-ea"/>
                <a:sym typeface="+mn-lt"/>
              </a:rPr>
              <a:t>请在此处添加具体内容，文字尽量言简意赅，简单说明即可。</a:t>
            </a:r>
            <a:endParaRPr kumimoji="0" lang="zh-CN" altLang="en-US" sz="1200" b="0" i="0" u="none" strike="noStrike" kern="1200" cap="none" spc="0" normalizeH="0" baseline="0" noProof="0" dirty="0">
              <a:ln>
                <a:noFill/>
              </a:ln>
              <a:solidFill>
                <a:schemeClr val="tx1">
                  <a:lumMod val="75000"/>
                  <a:lumOff val="25000"/>
                </a:schemeClr>
              </a:solidFill>
              <a:effectLst/>
              <a:uLnTx/>
              <a:uFillTx/>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直角三角形 13"/>
          <p:cNvSpPr/>
          <p:nvPr/>
        </p:nvSpPr>
        <p:spPr>
          <a:xfrm flipH="1" flipV="1">
            <a:off x="9182100" y="0"/>
            <a:ext cx="3009900" cy="2261775"/>
          </a:xfrm>
          <a:custGeom>
            <a:avLst/>
            <a:gdLst>
              <a:gd name="connsiteX0" fmla="*/ 0 w 3009900"/>
              <a:gd name="connsiteY0" fmla="*/ 2261775 h 2261775"/>
              <a:gd name="connsiteX1" fmla="*/ 0 w 3009900"/>
              <a:gd name="connsiteY1" fmla="*/ 0 h 2261775"/>
              <a:gd name="connsiteX2" fmla="*/ 3009900 w 3009900"/>
              <a:gd name="connsiteY2" fmla="*/ 2261775 h 2261775"/>
              <a:gd name="connsiteX3" fmla="*/ 0 w 3009900"/>
              <a:gd name="connsiteY3" fmla="*/ 2261775 h 2261775"/>
              <a:gd name="connsiteX0-1" fmla="*/ 0 w 3009900"/>
              <a:gd name="connsiteY0-2" fmla="*/ 2261775 h 2261775"/>
              <a:gd name="connsiteX1-3" fmla="*/ 0 w 3009900"/>
              <a:gd name="connsiteY1-4" fmla="*/ 0 h 2261775"/>
              <a:gd name="connsiteX2-5" fmla="*/ 3009900 w 3009900"/>
              <a:gd name="connsiteY2-6" fmla="*/ 2261775 h 2261775"/>
              <a:gd name="connsiteX3-7" fmla="*/ 0 w 3009900"/>
              <a:gd name="connsiteY3-8" fmla="*/ 2261775 h 2261775"/>
              <a:gd name="connsiteX0-9" fmla="*/ 0 w 3009900"/>
              <a:gd name="connsiteY0-10" fmla="*/ 2261775 h 2261775"/>
              <a:gd name="connsiteX1-11" fmla="*/ 0 w 3009900"/>
              <a:gd name="connsiteY1-12" fmla="*/ 0 h 2261775"/>
              <a:gd name="connsiteX2-13" fmla="*/ 3009900 w 3009900"/>
              <a:gd name="connsiteY2-14" fmla="*/ 2261775 h 2261775"/>
              <a:gd name="connsiteX3-15" fmla="*/ 0 w 3009900"/>
              <a:gd name="connsiteY3-16" fmla="*/ 2261775 h 2261775"/>
            </a:gdLst>
            <a:ahLst/>
            <a:cxnLst>
              <a:cxn ang="0">
                <a:pos x="connsiteX0-1" y="connsiteY0-2"/>
              </a:cxn>
              <a:cxn ang="0">
                <a:pos x="connsiteX1-3" y="connsiteY1-4"/>
              </a:cxn>
              <a:cxn ang="0">
                <a:pos x="connsiteX2-5" y="connsiteY2-6"/>
              </a:cxn>
              <a:cxn ang="0">
                <a:pos x="connsiteX3-7" y="connsiteY3-8"/>
              </a:cxn>
            </a:cxnLst>
            <a:rect l="l" t="t" r="r" b="b"/>
            <a:pathLst>
              <a:path w="3009900" h="2261775">
                <a:moveTo>
                  <a:pt x="0" y="2261775"/>
                </a:moveTo>
                <a:lnTo>
                  <a:pt x="0" y="0"/>
                </a:lnTo>
                <a:cubicBezTo>
                  <a:pt x="765175" y="1287325"/>
                  <a:pt x="1920875" y="1831700"/>
                  <a:pt x="3009900" y="2261775"/>
                </a:cubicBezTo>
                <a:lnTo>
                  <a:pt x="0" y="2261775"/>
                </a:lnTo>
                <a:close/>
              </a:path>
            </a:pathLst>
          </a:custGeom>
          <a:solidFill>
            <a:srgbClr val="D9CFC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0" y="2943225"/>
            <a:ext cx="7654315" cy="3914776"/>
            <a:chOff x="0" y="2142682"/>
            <a:chExt cx="7654315" cy="4715319"/>
          </a:xfrm>
        </p:grpSpPr>
        <p:sp>
          <p:nvSpPr>
            <p:cNvPr id="11" name="直角三角形 4"/>
            <p:cNvSpPr/>
            <p:nvPr/>
          </p:nvSpPr>
          <p:spPr>
            <a:xfrm>
              <a:off x="0" y="2142682"/>
              <a:ext cx="7654315" cy="4715318"/>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 name="connsiteX0-73" fmla="*/ 0 w 1220674"/>
                <a:gd name="connsiteY0-74" fmla="*/ 1843224 h 1843224"/>
                <a:gd name="connsiteX1-75" fmla="*/ 0 w 1220674"/>
                <a:gd name="connsiteY1-76" fmla="*/ 0 h 1843224"/>
                <a:gd name="connsiteX2-77" fmla="*/ 1220674 w 1220674"/>
                <a:gd name="connsiteY2-78" fmla="*/ 1843224 h 1843224"/>
                <a:gd name="connsiteX3-79" fmla="*/ 0 w 1220674"/>
                <a:gd name="connsiteY3-80" fmla="*/ 1843224 h 1843224"/>
                <a:gd name="connsiteX0-81" fmla="*/ 0 w 1220674"/>
                <a:gd name="connsiteY0-82" fmla="*/ 1843224 h 1843224"/>
                <a:gd name="connsiteX1-83" fmla="*/ 0 w 1220674"/>
                <a:gd name="connsiteY1-84" fmla="*/ 0 h 1843224"/>
                <a:gd name="connsiteX2-85" fmla="*/ 1220674 w 1220674"/>
                <a:gd name="connsiteY2-86" fmla="*/ 1843224 h 1843224"/>
                <a:gd name="connsiteX3-87" fmla="*/ 0 w 1220674"/>
                <a:gd name="connsiteY3-88" fmla="*/ 1843224 h 1843224"/>
                <a:gd name="connsiteX0-89" fmla="*/ 0 w 1232835"/>
                <a:gd name="connsiteY0-90" fmla="*/ 1858915 h 1858915"/>
                <a:gd name="connsiteX1-91" fmla="*/ 0 w 1232835"/>
                <a:gd name="connsiteY1-92" fmla="*/ 15691 h 1858915"/>
                <a:gd name="connsiteX2-93" fmla="*/ 663981 w 1232835"/>
                <a:gd name="connsiteY2-94" fmla="*/ 896726 h 1858915"/>
                <a:gd name="connsiteX3-95" fmla="*/ 1220674 w 1232835"/>
                <a:gd name="connsiteY3-96" fmla="*/ 1858915 h 1858915"/>
                <a:gd name="connsiteX4" fmla="*/ 0 w 1232835"/>
                <a:gd name="connsiteY4" fmla="*/ 1858915 h 1858915"/>
                <a:gd name="connsiteX0-97" fmla="*/ 0 w 1232835"/>
                <a:gd name="connsiteY0-98" fmla="*/ 1855252 h 1855252"/>
                <a:gd name="connsiteX1-99" fmla="*/ 0 w 1232835"/>
                <a:gd name="connsiteY1-100" fmla="*/ 12028 h 1855252"/>
                <a:gd name="connsiteX2-101" fmla="*/ 663981 w 1232835"/>
                <a:gd name="connsiteY2-102" fmla="*/ 893063 h 1855252"/>
                <a:gd name="connsiteX3-103" fmla="*/ 1220674 w 1232835"/>
                <a:gd name="connsiteY3-104" fmla="*/ 1855252 h 1855252"/>
                <a:gd name="connsiteX4-105" fmla="*/ 0 w 1232835"/>
                <a:gd name="connsiteY4-106" fmla="*/ 1855252 h 1855252"/>
                <a:gd name="connsiteX0-107" fmla="*/ 0 w 1230823"/>
                <a:gd name="connsiteY0-108" fmla="*/ 1855137 h 1855137"/>
                <a:gd name="connsiteX1-109" fmla="*/ 0 w 1230823"/>
                <a:gd name="connsiteY1-110" fmla="*/ 11913 h 1855137"/>
                <a:gd name="connsiteX2-111" fmla="*/ 663981 w 1230823"/>
                <a:gd name="connsiteY2-112" fmla="*/ 892948 h 1855137"/>
                <a:gd name="connsiteX3-113" fmla="*/ 1220674 w 1230823"/>
                <a:gd name="connsiteY3-114" fmla="*/ 1855137 h 1855137"/>
                <a:gd name="connsiteX4-115" fmla="*/ 0 w 1230823"/>
                <a:gd name="connsiteY4-116" fmla="*/ 1855137 h 1855137"/>
                <a:gd name="connsiteX0-117" fmla="*/ 0 w 1230823"/>
                <a:gd name="connsiteY0-118" fmla="*/ 1843224 h 1843224"/>
                <a:gd name="connsiteX1-119" fmla="*/ 0 w 1230823"/>
                <a:gd name="connsiteY1-120" fmla="*/ 0 h 1843224"/>
                <a:gd name="connsiteX2-121" fmla="*/ 663981 w 1230823"/>
                <a:gd name="connsiteY2-122" fmla="*/ 881035 h 1843224"/>
                <a:gd name="connsiteX3-123" fmla="*/ 1220674 w 1230823"/>
                <a:gd name="connsiteY3-124" fmla="*/ 1843224 h 1843224"/>
                <a:gd name="connsiteX4-125" fmla="*/ 0 w 1230823"/>
                <a:gd name="connsiteY4-126" fmla="*/ 1843224 h 1843224"/>
                <a:gd name="connsiteX0-127" fmla="*/ 0 w 1230823"/>
                <a:gd name="connsiteY0-128" fmla="*/ 1843224 h 1843224"/>
                <a:gd name="connsiteX1-129" fmla="*/ 0 w 1230823"/>
                <a:gd name="connsiteY1-130" fmla="*/ 0 h 1843224"/>
                <a:gd name="connsiteX2-131" fmla="*/ 663981 w 1230823"/>
                <a:gd name="connsiteY2-132" fmla="*/ 881035 h 1843224"/>
                <a:gd name="connsiteX3-133" fmla="*/ 1220674 w 1230823"/>
                <a:gd name="connsiteY3-134" fmla="*/ 1843224 h 1843224"/>
                <a:gd name="connsiteX4-135" fmla="*/ 0 w 1230823"/>
                <a:gd name="connsiteY4-136" fmla="*/ 1843224 h 1843224"/>
                <a:gd name="connsiteX0-137" fmla="*/ 0 w 1231923"/>
                <a:gd name="connsiteY0-138" fmla="*/ 1843224 h 1843224"/>
                <a:gd name="connsiteX1-139" fmla="*/ 0 w 1231923"/>
                <a:gd name="connsiteY1-140" fmla="*/ 0 h 1843224"/>
                <a:gd name="connsiteX2-141" fmla="*/ 663981 w 1231923"/>
                <a:gd name="connsiteY2-142" fmla="*/ 881035 h 1843224"/>
                <a:gd name="connsiteX3-143" fmla="*/ 1220674 w 1231923"/>
                <a:gd name="connsiteY3-144" fmla="*/ 1843224 h 1843224"/>
                <a:gd name="connsiteX4-145" fmla="*/ 0 w 1231923"/>
                <a:gd name="connsiteY4-146" fmla="*/ 1843224 h 1843224"/>
                <a:gd name="connsiteX0-147" fmla="*/ 0 w 1220674"/>
                <a:gd name="connsiteY0-148" fmla="*/ 1843224 h 1843224"/>
                <a:gd name="connsiteX1-149" fmla="*/ 0 w 1220674"/>
                <a:gd name="connsiteY1-150" fmla="*/ 0 h 1843224"/>
                <a:gd name="connsiteX2-151" fmla="*/ 663981 w 1220674"/>
                <a:gd name="connsiteY2-152" fmla="*/ 881035 h 1843224"/>
                <a:gd name="connsiteX3-153" fmla="*/ 1220674 w 1220674"/>
                <a:gd name="connsiteY3-154" fmla="*/ 1843224 h 1843224"/>
                <a:gd name="connsiteX4-155" fmla="*/ 0 w 1220674"/>
                <a:gd name="connsiteY4-156" fmla="*/ 1843224 h 1843224"/>
                <a:gd name="connsiteX0-157" fmla="*/ 0 w 1220674"/>
                <a:gd name="connsiteY0-158" fmla="*/ 1843224 h 1843224"/>
                <a:gd name="connsiteX1-159" fmla="*/ 0 w 1220674"/>
                <a:gd name="connsiteY1-160" fmla="*/ 0 h 1843224"/>
                <a:gd name="connsiteX2-161" fmla="*/ 660056 w 1220674"/>
                <a:gd name="connsiteY2-162" fmla="*/ 1103776 h 1843224"/>
                <a:gd name="connsiteX3-163" fmla="*/ 1220674 w 1220674"/>
                <a:gd name="connsiteY3-164" fmla="*/ 1843224 h 1843224"/>
                <a:gd name="connsiteX4-165" fmla="*/ 0 w 1220674"/>
                <a:gd name="connsiteY4-166" fmla="*/ 1843224 h 1843224"/>
                <a:gd name="connsiteX0-167" fmla="*/ 0 w 1220674"/>
                <a:gd name="connsiteY0-168" fmla="*/ 1843224 h 1843224"/>
                <a:gd name="connsiteX1-169" fmla="*/ 0 w 1220674"/>
                <a:gd name="connsiteY1-170" fmla="*/ 0 h 1843224"/>
                <a:gd name="connsiteX2-171" fmla="*/ 660056 w 1220674"/>
                <a:gd name="connsiteY2-172" fmla="*/ 1103776 h 1843224"/>
                <a:gd name="connsiteX3-173" fmla="*/ 1220674 w 1220674"/>
                <a:gd name="connsiteY3-174" fmla="*/ 1843224 h 1843224"/>
                <a:gd name="connsiteX4-175" fmla="*/ 0 w 1220674"/>
                <a:gd name="connsiteY4-176" fmla="*/ 1843224 h 1843224"/>
                <a:gd name="connsiteX0-177" fmla="*/ 0 w 1220674"/>
                <a:gd name="connsiteY0-178" fmla="*/ 1843224 h 1843224"/>
                <a:gd name="connsiteX1-179" fmla="*/ 0 w 1220674"/>
                <a:gd name="connsiteY1-180" fmla="*/ 0 h 1843224"/>
                <a:gd name="connsiteX2-181" fmla="*/ 572398 w 1220674"/>
                <a:gd name="connsiteY2-182" fmla="*/ 992406 h 1843224"/>
                <a:gd name="connsiteX3-183" fmla="*/ 1220674 w 1220674"/>
                <a:gd name="connsiteY3-184" fmla="*/ 1843224 h 1843224"/>
                <a:gd name="connsiteX4-185" fmla="*/ 0 w 1220674"/>
                <a:gd name="connsiteY4-186" fmla="*/ 1843224 h 1843224"/>
                <a:gd name="connsiteX0-187" fmla="*/ 0 w 1220674"/>
                <a:gd name="connsiteY0-188" fmla="*/ 1843224 h 1843224"/>
                <a:gd name="connsiteX1-189" fmla="*/ 0 w 1220674"/>
                <a:gd name="connsiteY1-190" fmla="*/ 0 h 1843224"/>
                <a:gd name="connsiteX2-191" fmla="*/ 572398 w 1220674"/>
                <a:gd name="connsiteY2-192" fmla="*/ 992406 h 1843224"/>
                <a:gd name="connsiteX3-193" fmla="*/ 1220674 w 1220674"/>
                <a:gd name="connsiteY3-194" fmla="*/ 1843224 h 1843224"/>
                <a:gd name="connsiteX4-195" fmla="*/ 0 w 1220674"/>
                <a:gd name="connsiteY4-196" fmla="*/ 1843224 h 1843224"/>
                <a:gd name="connsiteX0-197" fmla="*/ 0 w 1220674"/>
                <a:gd name="connsiteY0-198" fmla="*/ 1843224 h 1843224"/>
                <a:gd name="connsiteX1-199" fmla="*/ 0 w 1220674"/>
                <a:gd name="connsiteY1-200" fmla="*/ 0 h 1843224"/>
                <a:gd name="connsiteX2-201" fmla="*/ 555390 w 1220674"/>
                <a:gd name="connsiteY2-202" fmla="*/ 1044207 h 1843224"/>
                <a:gd name="connsiteX3-203" fmla="*/ 1220674 w 1220674"/>
                <a:gd name="connsiteY3-204" fmla="*/ 1843224 h 1843224"/>
                <a:gd name="connsiteX4-205" fmla="*/ 0 w 1220674"/>
                <a:gd name="connsiteY4-206" fmla="*/ 1843224 h 1843224"/>
                <a:gd name="connsiteX0-207" fmla="*/ 0 w 1220674"/>
                <a:gd name="connsiteY0-208" fmla="*/ 1843224 h 1843224"/>
                <a:gd name="connsiteX1-209" fmla="*/ 0 w 1220674"/>
                <a:gd name="connsiteY1-210" fmla="*/ 0 h 1843224"/>
                <a:gd name="connsiteX2-211" fmla="*/ 555390 w 1220674"/>
                <a:gd name="connsiteY2-212" fmla="*/ 1044207 h 1843224"/>
                <a:gd name="connsiteX3-213" fmla="*/ 1220674 w 1220674"/>
                <a:gd name="connsiteY3-214" fmla="*/ 1843224 h 1843224"/>
                <a:gd name="connsiteX4-215" fmla="*/ 0 w 1220674"/>
                <a:gd name="connsiteY4-216" fmla="*/ 1843224 h 1843224"/>
                <a:gd name="connsiteX0-217" fmla="*/ 0 w 1220674"/>
                <a:gd name="connsiteY0-218" fmla="*/ 1843224 h 1843224"/>
                <a:gd name="connsiteX1-219" fmla="*/ 0 w 1220674"/>
                <a:gd name="connsiteY1-220" fmla="*/ 0 h 1843224"/>
                <a:gd name="connsiteX2-221" fmla="*/ 700248 w 1220674"/>
                <a:gd name="connsiteY2-222" fmla="*/ 1072613 h 1843224"/>
                <a:gd name="connsiteX3-223" fmla="*/ 1220674 w 1220674"/>
                <a:gd name="connsiteY3-224" fmla="*/ 1843224 h 1843224"/>
                <a:gd name="connsiteX4-225" fmla="*/ 0 w 1220674"/>
                <a:gd name="connsiteY4-226" fmla="*/ 1843224 h 1843224"/>
                <a:gd name="connsiteX0-227" fmla="*/ 0 w 1220674"/>
                <a:gd name="connsiteY0-228" fmla="*/ 1843224 h 1843224"/>
                <a:gd name="connsiteX1-229" fmla="*/ 0 w 1220674"/>
                <a:gd name="connsiteY1-230" fmla="*/ 0 h 1843224"/>
                <a:gd name="connsiteX2-231" fmla="*/ 700248 w 1220674"/>
                <a:gd name="connsiteY2-232" fmla="*/ 1072613 h 1843224"/>
                <a:gd name="connsiteX3-233" fmla="*/ 1220674 w 1220674"/>
                <a:gd name="connsiteY3-234" fmla="*/ 1843224 h 1843224"/>
                <a:gd name="connsiteX4-235" fmla="*/ 0 w 1220674"/>
                <a:gd name="connsiteY4-236" fmla="*/ 1843224 h 1843224"/>
                <a:gd name="connsiteX0-237" fmla="*/ 0 w 1220674"/>
                <a:gd name="connsiteY0-238" fmla="*/ 1868693 h 1868693"/>
                <a:gd name="connsiteX1-239" fmla="*/ 0 w 1220674"/>
                <a:gd name="connsiteY1-240" fmla="*/ 25469 h 1868693"/>
                <a:gd name="connsiteX2-241" fmla="*/ 320620 w 1220674"/>
                <a:gd name="connsiteY2-242" fmla="*/ 989296 h 1868693"/>
                <a:gd name="connsiteX3-243" fmla="*/ 700248 w 1220674"/>
                <a:gd name="connsiteY3-244" fmla="*/ 1098082 h 1868693"/>
                <a:gd name="connsiteX4-245" fmla="*/ 1220674 w 1220674"/>
                <a:gd name="connsiteY4-246" fmla="*/ 1868693 h 1868693"/>
                <a:gd name="connsiteX5" fmla="*/ 0 w 1220674"/>
                <a:gd name="connsiteY5" fmla="*/ 1868693 h 1868693"/>
                <a:gd name="connsiteX0-247" fmla="*/ 0 w 1220674"/>
                <a:gd name="connsiteY0-248" fmla="*/ 1843224 h 1843224"/>
                <a:gd name="connsiteX1-249" fmla="*/ 0 w 1220674"/>
                <a:gd name="connsiteY1-250" fmla="*/ 0 h 1843224"/>
                <a:gd name="connsiteX2-251" fmla="*/ 320620 w 1220674"/>
                <a:gd name="connsiteY2-252" fmla="*/ 963827 h 1843224"/>
                <a:gd name="connsiteX3-253" fmla="*/ 700248 w 1220674"/>
                <a:gd name="connsiteY3-254" fmla="*/ 1072613 h 1843224"/>
                <a:gd name="connsiteX4-255" fmla="*/ 1220674 w 1220674"/>
                <a:gd name="connsiteY4-256" fmla="*/ 1843224 h 1843224"/>
                <a:gd name="connsiteX5-257" fmla="*/ 0 w 1220674"/>
                <a:gd name="connsiteY5-258" fmla="*/ 1843224 h 1843224"/>
                <a:gd name="connsiteX0-259" fmla="*/ 0 w 1220674"/>
                <a:gd name="connsiteY0-260" fmla="*/ 1843224 h 1843224"/>
                <a:gd name="connsiteX1-261" fmla="*/ 0 w 1220674"/>
                <a:gd name="connsiteY1-262" fmla="*/ 0 h 1843224"/>
                <a:gd name="connsiteX2-263" fmla="*/ 261711 w 1220674"/>
                <a:gd name="connsiteY2-264" fmla="*/ 831266 h 1843224"/>
                <a:gd name="connsiteX3-265" fmla="*/ 700248 w 1220674"/>
                <a:gd name="connsiteY3-266" fmla="*/ 1072613 h 1843224"/>
                <a:gd name="connsiteX4-267" fmla="*/ 1220674 w 1220674"/>
                <a:gd name="connsiteY4-268" fmla="*/ 1843224 h 1843224"/>
                <a:gd name="connsiteX5-269" fmla="*/ 0 w 1220674"/>
                <a:gd name="connsiteY5-270" fmla="*/ 1843224 h 1843224"/>
                <a:gd name="connsiteX0-271" fmla="*/ 0 w 1220674"/>
                <a:gd name="connsiteY0-272" fmla="*/ 1843224 h 1843224"/>
                <a:gd name="connsiteX1-273" fmla="*/ 0 w 1220674"/>
                <a:gd name="connsiteY1-274" fmla="*/ 0 h 1843224"/>
                <a:gd name="connsiteX2-275" fmla="*/ 261711 w 1220674"/>
                <a:gd name="connsiteY2-276" fmla="*/ 831266 h 1843224"/>
                <a:gd name="connsiteX3-277" fmla="*/ 731151 w 1220674"/>
                <a:gd name="connsiteY3-278" fmla="*/ 1172034 h 1843224"/>
                <a:gd name="connsiteX4-279" fmla="*/ 1220674 w 1220674"/>
                <a:gd name="connsiteY4-280" fmla="*/ 1843224 h 1843224"/>
                <a:gd name="connsiteX5-281" fmla="*/ 0 w 1220674"/>
                <a:gd name="connsiteY5-282" fmla="*/ 1843224 h 1843224"/>
              </a:gdLst>
              <a:ahLst/>
              <a:cxnLst>
                <a:cxn ang="0">
                  <a:pos x="connsiteX0-1" y="connsiteY0-2"/>
                </a:cxn>
                <a:cxn ang="0">
                  <a:pos x="connsiteX1-3" y="connsiteY1-4"/>
                </a:cxn>
                <a:cxn ang="0">
                  <a:pos x="connsiteX2-5" y="connsiteY2-6"/>
                </a:cxn>
                <a:cxn ang="0">
                  <a:pos x="connsiteX3-7" y="connsiteY3-8"/>
                </a:cxn>
                <a:cxn ang="0">
                  <a:pos x="connsiteX4-105" y="connsiteY4-106"/>
                </a:cxn>
                <a:cxn ang="0">
                  <a:pos x="connsiteX5-257" y="connsiteY5-258"/>
                </a:cxn>
              </a:cxnLst>
              <a:rect l="l" t="t" r="r" b="b"/>
              <a:pathLst>
                <a:path w="1220674" h="1843224">
                  <a:moveTo>
                    <a:pt x="0" y="1843224"/>
                  </a:moveTo>
                  <a:lnTo>
                    <a:pt x="0" y="0"/>
                  </a:lnTo>
                  <a:cubicBezTo>
                    <a:pt x="55851" y="30181"/>
                    <a:pt x="145003" y="652497"/>
                    <a:pt x="261711" y="831266"/>
                  </a:cubicBezTo>
                  <a:cubicBezTo>
                    <a:pt x="378419" y="1010035"/>
                    <a:pt x="571324" y="1003374"/>
                    <a:pt x="731151" y="1172034"/>
                  </a:cubicBezTo>
                  <a:cubicBezTo>
                    <a:pt x="890978" y="1340694"/>
                    <a:pt x="931304" y="1385008"/>
                    <a:pt x="1220674" y="1843224"/>
                  </a:cubicBezTo>
                  <a:lnTo>
                    <a:pt x="0" y="1843224"/>
                  </a:lnTo>
                  <a:close/>
                </a:path>
              </a:pathLst>
            </a:custGeom>
            <a:solidFill>
              <a:srgbClr val="E3CD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4"/>
            <p:cNvSpPr/>
            <p:nvPr/>
          </p:nvSpPr>
          <p:spPr>
            <a:xfrm>
              <a:off x="0" y="2548411"/>
              <a:ext cx="5649902" cy="4309590"/>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 name="connsiteX0-73" fmla="*/ 0 w 1220674"/>
                <a:gd name="connsiteY0-74" fmla="*/ 1843224 h 1843224"/>
                <a:gd name="connsiteX1-75" fmla="*/ 0 w 1220674"/>
                <a:gd name="connsiteY1-76" fmla="*/ 0 h 1843224"/>
                <a:gd name="connsiteX2-77" fmla="*/ 1220674 w 1220674"/>
                <a:gd name="connsiteY2-78" fmla="*/ 1843224 h 1843224"/>
                <a:gd name="connsiteX3-79" fmla="*/ 0 w 1220674"/>
                <a:gd name="connsiteY3-80" fmla="*/ 1843224 h 1843224"/>
                <a:gd name="connsiteX0-81" fmla="*/ 0 w 1220674"/>
                <a:gd name="connsiteY0-82" fmla="*/ 1843224 h 1843224"/>
                <a:gd name="connsiteX1-83" fmla="*/ 0 w 1220674"/>
                <a:gd name="connsiteY1-84" fmla="*/ 0 h 1843224"/>
                <a:gd name="connsiteX2-85" fmla="*/ 1220674 w 1220674"/>
                <a:gd name="connsiteY2-86" fmla="*/ 1843224 h 1843224"/>
                <a:gd name="connsiteX3-87" fmla="*/ 0 w 1220674"/>
                <a:gd name="connsiteY3-88" fmla="*/ 1843224 h 1843224"/>
                <a:gd name="connsiteX0-89" fmla="*/ 0 w 1232835"/>
                <a:gd name="connsiteY0-90" fmla="*/ 1858915 h 1858915"/>
                <a:gd name="connsiteX1-91" fmla="*/ 0 w 1232835"/>
                <a:gd name="connsiteY1-92" fmla="*/ 15691 h 1858915"/>
                <a:gd name="connsiteX2-93" fmla="*/ 663981 w 1232835"/>
                <a:gd name="connsiteY2-94" fmla="*/ 896726 h 1858915"/>
                <a:gd name="connsiteX3-95" fmla="*/ 1220674 w 1232835"/>
                <a:gd name="connsiteY3-96" fmla="*/ 1858915 h 1858915"/>
                <a:gd name="connsiteX4" fmla="*/ 0 w 1232835"/>
                <a:gd name="connsiteY4" fmla="*/ 1858915 h 1858915"/>
                <a:gd name="connsiteX0-97" fmla="*/ 0 w 1232835"/>
                <a:gd name="connsiteY0-98" fmla="*/ 1855252 h 1855252"/>
                <a:gd name="connsiteX1-99" fmla="*/ 0 w 1232835"/>
                <a:gd name="connsiteY1-100" fmla="*/ 12028 h 1855252"/>
                <a:gd name="connsiteX2-101" fmla="*/ 663981 w 1232835"/>
                <a:gd name="connsiteY2-102" fmla="*/ 893063 h 1855252"/>
                <a:gd name="connsiteX3-103" fmla="*/ 1220674 w 1232835"/>
                <a:gd name="connsiteY3-104" fmla="*/ 1855252 h 1855252"/>
                <a:gd name="connsiteX4-105" fmla="*/ 0 w 1232835"/>
                <a:gd name="connsiteY4-106" fmla="*/ 1855252 h 1855252"/>
                <a:gd name="connsiteX0-107" fmla="*/ 0 w 1230823"/>
                <a:gd name="connsiteY0-108" fmla="*/ 1855137 h 1855137"/>
                <a:gd name="connsiteX1-109" fmla="*/ 0 w 1230823"/>
                <a:gd name="connsiteY1-110" fmla="*/ 11913 h 1855137"/>
                <a:gd name="connsiteX2-111" fmla="*/ 663981 w 1230823"/>
                <a:gd name="connsiteY2-112" fmla="*/ 892948 h 1855137"/>
                <a:gd name="connsiteX3-113" fmla="*/ 1220674 w 1230823"/>
                <a:gd name="connsiteY3-114" fmla="*/ 1855137 h 1855137"/>
                <a:gd name="connsiteX4-115" fmla="*/ 0 w 1230823"/>
                <a:gd name="connsiteY4-116" fmla="*/ 1855137 h 1855137"/>
                <a:gd name="connsiteX0-117" fmla="*/ 0 w 1230823"/>
                <a:gd name="connsiteY0-118" fmla="*/ 1843224 h 1843224"/>
                <a:gd name="connsiteX1-119" fmla="*/ 0 w 1230823"/>
                <a:gd name="connsiteY1-120" fmla="*/ 0 h 1843224"/>
                <a:gd name="connsiteX2-121" fmla="*/ 663981 w 1230823"/>
                <a:gd name="connsiteY2-122" fmla="*/ 881035 h 1843224"/>
                <a:gd name="connsiteX3-123" fmla="*/ 1220674 w 1230823"/>
                <a:gd name="connsiteY3-124" fmla="*/ 1843224 h 1843224"/>
                <a:gd name="connsiteX4-125" fmla="*/ 0 w 1230823"/>
                <a:gd name="connsiteY4-126" fmla="*/ 1843224 h 1843224"/>
                <a:gd name="connsiteX0-127" fmla="*/ 0 w 1230823"/>
                <a:gd name="connsiteY0-128" fmla="*/ 1843224 h 1843224"/>
                <a:gd name="connsiteX1-129" fmla="*/ 0 w 1230823"/>
                <a:gd name="connsiteY1-130" fmla="*/ 0 h 1843224"/>
                <a:gd name="connsiteX2-131" fmla="*/ 663981 w 1230823"/>
                <a:gd name="connsiteY2-132" fmla="*/ 881035 h 1843224"/>
                <a:gd name="connsiteX3-133" fmla="*/ 1220674 w 1230823"/>
                <a:gd name="connsiteY3-134" fmla="*/ 1843224 h 1843224"/>
                <a:gd name="connsiteX4-135" fmla="*/ 0 w 1230823"/>
                <a:gd name="connsiteY4-136" fmla="*/ 1843224 h 1843224"/>
                <a:gd name="connsiteX0-137" fmla="*/ 0 w 1231923"/>
                <a:gd name="connsiteY0-138" fmla="*/ 1843224 h 1843224"/>
                <a:gd name="connsiteX1-139" fmla="*/ 0 w 1231923"/>
                <a:gd name="connsiteY1-140" fmla="*/ 0 h 1843224"/>
                <a:gd name="connsiteX2-141" fmla="*/ 663981 w 1231923"/>
                <a:gd name="connsiteY2-142" fmla="*/ 881035 h 1843224"/>
                <a:gd name="connsiteX3-143" fmla="*/ 1220674 w 1231923"/>
                <a:gd name="connsiteY3-144" fmla="*/ 1843224 h 1843224"/>
                <a:gd name="connsiteX4-145" fmla="*/ 0 w 1231923"/>
                <a:gd name="connsiteY4-146" fmla="*/ 1843224 h 1843224"/>
                <a:gd name="connsiteX0-147" fmla="*/ 0 w 1220674"/>
                <a:gd name="connsiteY0-148" fmla="*/ 1843224 h 1843224"/>
                <a:gd name="connsiteX1-149" fmla="*/ 0 w 1220674"/>
                <a:gd name="connsiteY1-150" fmla="*/ 0 h 1843224"/>
                <a:gd name="connsiteX2-151" fmla="*/ 663981 w 1220674"/>
                <a:gd name="connsiteY2-152" fmla="*/ 881035 h 1843224"/>
                <a:gd name="connsiteX3-153" fmla="*/ 1220674 w 1220674"/>
                <a:gd name="connsiteY3-154" fmla="*/ 1843224 h 1843224"/>
                <a:gd name="connsiteX4-155" fmla="*/ 0 w 1220674"/>
                <a:gd name="connsiteY4-156" fmla="*/ 1843224 h 1843224"/>
                <a:gd name="connsiteX0-157" fmla="*/ 0 w 1220674"/>
                <a:gd name="connsiteY0-158" fmla="*/ 1843224 h 1843224"/>
                <a:gd name="connsiteX1-159" fmla="*/ 0 w 1220674"/>
                <a:gd name="connsiteY1-160" fmla="*/ 0 h 1843224"/>
                <a:gd name="connsiteX2-161" fmla="*/ 660056 w 1220674"/>
                <a:gd name="connsiteY2-162" fmla="*/ 1103776 h 1843224"/>
                <a:gd name="connsiteX3-163" fmla="*/ 1220674 w 1220674"/>
                <a:gd name="connsiteY3-164" fmla="*/ 1843224 h 1843224"/>
                <a:gd name="connsiteX4-165" fmla="*/ 0 w 1220674"/>
                <a:gd name="connsiteY4-166" fmla="*/ 1843224 h 1843224"/>
                <a:gd name="connsiteX0-167" fmla="*/ 0 w 1220674"/>
                <a:gd name="connsiteY0-168" fmla="*/ 1843224 h 1843224"/>
                <a:gd name="connsiteX1-169" fmla="*/ 0 w 1220674"/>
                <a:gd name="connsiteY1-170" fmla="*/ 0 h 1843224"/>
                <a:gd name="connsiteX2-171" fmla="*/ 660056 w 1220674"/>
                <a:gd name="connsiteY2-172" fmla="*/ 1103776 h 1843224"/>
                <a:gd name="connsiteX3-173" fmla="*/ 1220674 w 1220674"/>
                <a:gd name="connsiteY3-174" fmla="*/ 1843224 h 1843224"/>
                <a:gd name="connsiteX4-175" fmla="*/ 0 w 1220674"/>
                <a:gd name="connsiteY4-176" fmla="*/ 1843224 h 1843224"/>
                <a:gd name="connsiteX0-177" fmla="*/ 0 w 1220674"/>
                <a:gd name="connsiteY0-178" fmla="*/ 1843224 h 1843224"/>
                <a:gd name="connsiteX1-179" fmla="*/ 0 w 1220674"/>
                <a:gd name="connsiteY1-180" fmla="*/ 0 h 1843224"/>
                <a:gd name="connsiteX2-181" fmla="*/ 572398 w 1220674"/>
                <a:gd name="connsiteY2-182" fmla="*/ 992406 h 1843224"/>
                <a:gd name="connsiteX3-183" fmla="*/ 1220674 w 1220674"/>
                <a:gd name="connsiteY3-184" fmla="*/ 1843224 h 1843224"/>
                <a:gd name="connsiteX4-185" fmla="*/ 0 w 1220674"/>
                <a:gd name="connsiteY4-186" fmla="*/ 1843224 h 1843224"/>
                <a:gd name="connsiteX0-187" fmla="*/ 0 w 1220674"/>
                <a:gd name="connsiteY0-188" fmla="*/ 1843224 h 1843224"/>
                <a:gd name="connsiteX1-189" fmla="*/ 0 w 1220674"/>
                <a:gd name="connsiteY1-190" fmla="*/ 0 h 1843224"/>
                <a:gd name="connsiteX2-191" fmla="*/ 572398 w 1220674"/>
                <a:gd name="connsiteY2-192" fmla="*/ 992406 h 1843224"/>
                <a:gd name="connsiteX3-193" fmla="*/ 1220674 w 1220674"/>
                <a:gd name="connsiteY3-194" fmla="*/ 1843224 h 1843224"/>
                <a:gd name="connsiteX4-195" fmla="*/ 0 w 1220674"/>
                <a:gd name="connsiteY4-196" fmla="*/ 1843224 h 1843224"/>
                <a:gd name="connsiteX0-197" fmla="*/ 0 w 1220674"/>
                <a:gd name="connsiteY0-198" fmla="*/ 1843224 h 1843224"/>
                <a:gd name="connsiteX1-199" fmla="*/ 0 w 1220674"/>
                <a:gd name="connsiteY1-200" fmla="*/ 0 h 1843224"/>
                <a:gd name="connsiteX2-201" fmla="*/ 555390 w 1220674"/>
                <a:gd name="connsiteY2-202" fmla="*/ 1044207 h 1843224"/>
                <a:gd name="connsiteX3-203" fmla="*/ 1220674 w 1220674"/>
                <a:gd name="connsiteY3-204" fmla="*/ 1843224 h 1843224"/>
                <a:gd name="connsiteX4-205" fmla="*/ 0 w 1220674"/>
                <a:gd name="connsiteY4-206" fmla="*/ 1843224 h 1843224"/>
                <a:gd name="connsiteX0-207" fmla="*/ 0 w 1220674"/>
                <a:gd name="connsiteY0-208" fmla="*/ 1843224 h 1843224"/>
                <a:gd name="connsiteX1-209" fmla="*/ 0 w 1220674"/>
                <a:gd name="connsiteY1-210" fmla="*/ 0 h 1843224"/>
                <a:gd name="connsiteX2-211" fmla="*/ 555390 w 1220674"/>
                <a:gd name="connsiteY2-212" fmla="*/ 1044207 h 1843224"/>
                <a:gd name="connsiteX3-213" fmla="*/ 1220674 w 1220674"/>
                <a:gd name="connsiteY3-214" fmla="*/ 1843224 h 1843224"/>
                <a:gd name="connsiteX4-215" fmla="*/ 0 w 1220674"/>
                <a:gd name="connsiteY4-216" fmla="*/ 1843224 h 1843224"/>
              </a:gdLst>
              <a:ahLst/>
              <a:cxnLst>
                <a:cxn ang="0">
                  <a:pos x="connsiteX0-1" y="connsiteY0-2"/>
                </a:cxn>
                <a:cxn ang="0">
                  <a:pos x="connsiteX1-3" y="connsiteY1-4"/>
                </a:cxn>
                <a:cxn ang="0">
                  <a:pos x="connsiteX2-5" y="connsiteY2-6"/>
                </a:cxn>
                <a:cxn ang="0">
                  <a:pos x="connsiteX3-7" y="connsiteY3-8"/>
                </a:cxn>
                <a:cxn ang="0">
                  <a:pos x="connsiteX4-105" y="connsiteY4-106"/>
                </a:cxn>
              </a:cxnLst>
              <a:rect l="l" t="t" r="r" b="b"/>
              <a:pathLst>
                <a:path w="1220674" h="1843224">
                  <a:moveTo>
                    <a:pt x="0" y="1843224"/>
                  </a:moveTo>
                  <a:lnTo>
                    <a:pt x="0" y="0"/>
                  </a:lnTo>
                  <a:cubicBezTo>
                    <a:pt x="143232" y="748728"/>
                    <a:pt x="417582" y="977874"/>
                    <a:pt x="555390" y="1044207"/>
                  </a:cubicBezTo>
                  <a:cubicBezTo>
                    <a:pt x="693198" y="1110540"/>
                    <a:pt x="931304" y="1385008"/>
                    <a:pt x="1220674" y="1843224"/>
                  </a:cubicBezTo>
                  <a:lnTo>
                    <a:pt x="0" y="1843224"/>
                  </a:lnTo>
                  <a:close/>
                </a:path>
              </a:pathLst>
            </a:cu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4"/>
            <p:cNvSpPr/>
            <p:nvPr/>
          </p:nvSpPr>
          <p:spPr>
            <a:xfrm>
              <a:off x="0" y="3184252"/>
              <a:ext cx="3874592" cy="3673748"/>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Lst>
              <a:ahLst/>
              <a:cxnLst>
                <a:cxn ang="0">
                  <a:pos x="connsiteX0-1" y="connsiteY0-2"/>
                </a:cxn>
                <a:cxn ang="0">
                  <a:pos x="connsiteX1-3" y="connsiteY1-4"/>
                </a:cxn>
                <a:cxn ang="0">
                  <a:pos x="connsiteX2-5" y="connsiteY2-6"/>
                </a:cxn>
                <a:cxn ang="0">
                  <a:pos x="connsiteX3-7" y="connsiteY3-8"/>
                </a:cxn>
              </a:cxnLst>
              <a:rect l="l" t="t" r="r" b="b"/>
              <a:pathLst>
                <a:path w="1220674" h="1843224">
                  <a:moveTo>
                    <a:pt x="0" y="1843224"/>
                  </a:moveTo>
                  <a:lnTo>
                    <a:pt x="0" y="0"/>
                  </a:lnTo>
                  <a:cubicBezTo>
                    <a:pt x="380206" y="984876"/>
                    <a:pt x="795075" y="821381"/>
                    <a:pt x="1220674" y="1843224"/>
                  </a:cubicBezTo>
                  <a:lnTo>
                    <a:pt x="0" y="1843224"/>
                  </a:lnTo>
                  <a:close/>
                </a:path>
              </a:pathLst>
            </a:cu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4"/>
            <p:cNvSpPr/>
            <p:nvPr/>
          </p:nvSpPr>
          <p:spPr>
            <a:xfrm>
              <a:off x="0" y="3637333"/>
              <a:ext cx="2063960" cy="3220667"/>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Lst>
              <a:ahLst/>
              <a:cxnLst>
                <a:cxn ang="0">
                  <a:pos x="connsiteX0-1" y="connsiteY0-2"/>
                </a:cxn>
                <a:cxn ang="0">
                  <a:pos x="connsiteX1-3" y="connsiteY1-4"/>
                </a:cxn>
                <a:cxn ang="0">
                  <a:pos x="connsiteX2-5" y="connsiteY2-6"/>
                </a:cxn>
                <a:cxn ang="0">
                  <a:pos x="connsiteX3-7" y="connsiteY3-8"/>
                </a:cxn>
              </a:cxnLst>
              <a:rect l="l" t="t" r="r" b="b"/>
              <a:pathLst>
                <a:path w="1350405" h="1843224">
                  <a:moveTo>
                    <a:pt x="0" y="1843224"/>
                  </a:moveTo>
                  <a:lnTo>
                    <a:pt x="0" y="0"/>
                  </a:lnTo>
                  <a:cubicBezTo>
                    <a:pt x="380206" y="984876"/>
                    <a:pt x="718764" y="958103"/>
                    <a:pt x="1350405" y="1843224"/>
                  </a:cubicBezTo>
                  <a:lnTo>
                    <a:pt x="0" y="1843224"/>
                  </a:lnTo>
                  <a:close/>
                </a:path>
              </a:pathLst>
            </a:cu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4"/>
            <p:cNvSpPr/>
            <p:nvPr/>
          </p:nvSpPr>
          <p:spPr>
            <a:xfrm>
              <a:off x="0" y="4735123"/>
              <a:ext cx="1458398" cy="2122877"/>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266279"/>
                <a:gd name="connsiteY0-18" fmla="*/ 1843224 h 1843224"/>
                <a:gd name="connsiteX1-19" fmla="*/ 0 w 1266279"/>
                <a:gd name="connsiteY1-20" fmla="*/ 0 h 1843224"/>
                <a:gd name="connsiteX2-21" fmla="*/ 1266279 w 1266279"/>
                <a:gd name="connsiteY2-22" fmla="*/ 1843224 h 1843224"/>
                <a:gd name="connsiteX3-23" fmla="*/ 0 w 1266279"/>
                <a:gd name="connsiteY3-24" fmla="*/ 1843224 h 1843224"/>
                <a:gd name="connsiteX0-25" fmla="*/ 0 w 1266279"/>
                <a:gd name="connsiteY0-26" fmla="*/ 1843224 h 1843224"/>
                <a:gd name="connsiteX1-27" fmla="*/ 0 w 1266279"/>
                <a:gd name="connsiteY1-28" fmla="*/ 0 h 1843224"/>
                <a:gd name="connsiteX2-29" fmla="*/ 1266279 w 1266279"/>
                <a:gd name="connsiteY2-30" fmla="*/ 1843224 h 1843224"/>
                <a:gd name="connsiteX3-31" fmla="*/ 0 w 1266279"/>
                <a:gd name="connsiteY3-32" fmla="*/ 1843224 h 1843224"/>
              </a:gdLst>
              <a:ahLst/>
              <a:cxnLst>
                <a:cxn ang="0">
                  <a:pos x="connsiteX0-1" y="connsiteY0-2"/>
                </a:cxn>
                <a:cxn ang="0">
                  <a:pos x="connsiteX1-3" y="connsiteY1-4"/>
                </a:cxn>
                <a:cxn ang="0">
                  <a:pos x="connsiteX2-5" y="connsiteY2-6"/>
                </a:cxn>
                <a:cxn ang="0">
                  <a:pos x="connsiteX3-7" y="connsiteY3-8"/>
                </a:cxn>
              </a:cxnLst>
              <a:rect l="l" t="t" r="r" b="b"/>
              <a:pathLst>
                <a:path w="1266279" h="1843224">
                  <a:moveTo>
                    <a:pt x="0" y="1843224"/>
                  </a:moveTo>
                  <a:lnTo>
                    <a:pt x="0" y="0"/>
                  </a:lnTo>
                  <a:cubicBezTo>
                    <a:pt x="351976" y="827298"/>
                    <a:pt x="598141" y="1265149"/>
                    <a:pt x="1266279" y="1843224"/>
                  </a:cubicBezTo>
                  <a:lnTo>
                    <a:pt x="0" y="1843224"/>
                  </a:lnTo>
                  <a:close/>
                </a:path>
              </a:pathLst>
            </a:cu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直角三角形 12"/>
          <p:cNvSpPr/>
          <p:nvPr/>
        </p:nvSpPr>
        <p:spPr>
          <a:xfrm flipH="1" flipV="1">
            <a:off x="10048874" y="0"/>
            <a:ext cx="2143125" cy="1238250"/>
          </a:xfrm>
          <a:custGeom>
            <a:avLst/>
            <a:gdLst>
              <a:gd name="connsiteX0" fmla="*/ 0 w 2143125"/>
              <a:gd name="connsiteY0" fmla="*/ 1238250 h 1238250"/>
              <a:gd name="connsiteX1" fmla="*/ 0 w 2143125"/>
              <a:gd name="connsiteY1" fmla="*/ 0 h 1238250"/>
              <a:gd name="connsiteX2" fmla="*/ 2143125 w 2143125"/>
              <a:gd name="connsiteY2" fmla="*/ 1238250 h 1238250"/>
              <a:gd name="connsiteX3" fmla="*/ 0 w 2143125"/>
              <a:gd name="connsiteY3" fmla="*/ 1238250 h 1238250"/>
              <a:gd name="connsiteX0-1" fmla="*/ 0 w 2143125"/>
              <a:gd name="connsiteY0-2" fmla="*/ 1238250 h 1238250"/>
              <a:gd name="connsiteX1-3" fmla="*/ 0 w 2143125"/>
              <a:gd name="connsiteY1-4" fmla="*/ 0 h 1238250"/>
              <a:gd name="connsiteX2-5" fmla="*/ 2143125 w 2143125"/>
              <a:gd name="connsiteY2-6" fmla="*/ 1238250 h 1238250"/>
              <a:gd name="connsiteX3-7" fmla="*/ 0 w 2143125"/>
              <a:gd name="connsiteY3-8" fmla="*/ 1238250 h 1238250"/>
              <a:gd name="connsiteX0-9" fmla="*/ 0 w 2143125"/>
              <a:gd name="connsiteY0-10" fmla="*/ 1238250 h 1238250"/>
              <a:gd name="connsiteX1-11" fmla="*/ 0 w 2143125"/>
              <a:gd name="connsiteY1-12" fmla="*/ 0 h 1238250"/>
              <a:gd name="connsiteX2-13" fmla="*/ 2143125 w 2143125"/>
              <a:gd name="connsiteY2-14" fmla="*/ 1238250 h 1238250"/>
              <a:gd name="connsiteX3-15" fmla="*/ 0 w 2143125"/>
              <a:gd name="connsiteY3-16" fmla="*/ 1238250 h 1238250"/>
            </a:gdLst>
            <a:ahLst/>
            <a:cxnLst>
              <a:cxn ang="0">
                <a:pos x="connsiteX0-1" y="connsiteY0-2"/>
              </a:cxn>
              <a:cxn ang="0">
                <a:pos x="connsiteX1-3" y="connsiteY1-4"/>
              </a:cxn>
              <a:cxn ang="0">
                <a:pos x="connsiteX2-5" y="connsiteY2-6"/>
              </a:cxn>
              <a:cxn ang="0">
                <a:pos x="connsiteX3-7" y="connsiteY3-8"/>
              </a:cxn>
            </a:cxnLst>
            <a:rect l="l" t="t" r="r" b="b"/>
            <a:pathLst>
              <a:path w="2143125" h="1238250">
                <a:moveTo>
                  <a:pt x="0" y="1238250"/>
                </a:moveTo>
                <a:lnTo>
                  <a:pt x="0" y="0"/>
                </a:lnTo>
                <a:cubicBezTo>
                  <a:pt x="704850" y="660400"/>
                  <a:pt x="1466850" y="996950"/>
                  <a:pt x="2143125" y="1238250"/>
                </a:cubicBezTo>
                <a:lnTo>
                  <a:pt x="0" y="1238250"/>
                </a:lnTo>
                <a:close/>
              </a:path>
            </a:pathLst>
          </a:custGeom>
          <a:solidFill>
            <a:srgbClr val="CCAEA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2481721" y="2183370"/>
            <a:ext cx="7566660" cy="1445260"/>
          </a:xfrm>
          <a:prstGeom prst="rect">
            <a:avLst/>
          </a:prstGeom>
          <a:noFill/>
        </p:spPr>
        <p:txBody>
          <a:bodyPr wrap="square" rtlCol="0">
            <a:spAutoFit/>
          </a:bodyPr>
          <a:lstStyle/>
          <a:p>
            <a:pPr algn="dist"/>
            <a:r>
              <a:rPr kumimoji="1" lang="zh-CN" altLang="en-US" sz="8800" spc="-1200">
                <a:solidFill>
                  <a:srgbClr val="AD7C69"/>
                </a:solidFill>
                <a:uFillTx/>
                <a:latin typeface="字魂38号-毓秀小楷体" panose="00000500000000000000" charset="-122"/>
                <a:ea typeface="字魂38号-毓秀小楷体" panose="00000500000000000000" charset="-122"/>
                <a:cs typeface="+mn-ea"/>
                <a:sym typeface="+mn-lt"/>
              </a:rPr>
              <a:t>非常感谢观看</a:t>
            </a:r>
          </a:p>
        </p:txBody>
      </p:sp>
      <p:sp>
        <p:nvSpPr>
          <p:cNvPr id="17" name="文本框 16"/>
          <p:cNvSpPr txBox="1"/>
          <p:nvPr/>
        </p:nvSpPr>
        <p:spPr>
          <a:xfrm>
            <a:off x="1458398" y="3437299"/>
            <a:ext cx="8997356" cy="1064907"/>
          </a:xfrm>
          <a:prstGeom prst="rect">
            <a:avLst/>
          </a:prstGeom>
          <a:noFill/>
        </p:spPr>
        <p:txBody>
          <a:bodyPr wrap="square" rtlCol="0">
            <a:spAutoFit/>
          </a:bodyPr>
          <a:lstStyle/>
          <a:p>
            <a:pPr algn="ctr">
              <a:lnSpc>
                <a:spcPct val="140000"/>
              </a:lnSpc>
            </a:pPr>
            <a:r>
              <a:rPr lang="en-GB" altLang="zh-CN" sz="1200" dirty="0">
                <a:solidFill>
                  <a:srgbClr val="87888B"/>
                </a:solidFill>
                <a:cs typeface="+mn-ea"/>
                <a:sym typeface="+mn-lt"/>
              </a:rPr>
              <a:t>click here to enter text descriptions such as content introduction, data statistics, event analysis, summary and overview related to this subtitle or </a:t>
            </a:r>
            <a:r>
              <a:rPr lang="en-GB" altLang="zh-CN" sz="1200" dirty="0" err="1">
                <a:solidFill>
                  <a:srgbClr val="87888B"/>
                </a:solidFill>
                <a:cs typeface="+mn-ea"/>
                <a:sym typeface="+mn-lt"/>
              </a:rPr>
              <a:t>graph.click</a:t>
            </a:r>
            <a:r>
              <a:rPr lang="en-GB" altLang="zh-CN" sz="1200" dirty="0">
                <a:solidFill>
                  <a:srgbClr val="87888B"/>
                </a:solidFill>
                <a:cs typeface="+mn-ea"/>
                <a:sym typeface="+mn-lt"/>
              </a:rPr>
              <a:t> here to enter text descriptions such as content introduction, data statistics, event analysis, summary and overview related to this subtitle or graph.</a:t>
            </a:r>
          </a:p>
          <a:p>
            <a:pPr algn="ctr">
              <a:lnSpc>
                <a:spcPct val="120000"/>
              </a:lnSpc>
            </a:pPr>
            <a:endParaRPr lang="en-GB" altLang="zh-CN" sz="1200" dirty="0">
              <a:solidFill>
                <a:srgbClr val="87888B"/>
              </a:solidFill>
              <a:cs typeface="+mn-ea"/>
              <a:sym typeface="+mn-lt"/>
            </a:endParaRPr>
          </a:p>
        </p:txBody>
      </p:sp>
      <p:sp>
        <p:nvSpPr>
          <p:cNvPr id="25" name="文本框 24"/>
          <p:cNvSpPr txBox="1"/>
          <p:nvPr/>
        </p:nvSpPr>
        <p:spPr>
          <a:xfrm>
            <a:off x="2729371" y="1721090"/>
            <a:ext cx="6079490" cy="306705"/>
          </a:xfrm>
          <a:prstGeom prst="rect">
            <a:avLst/>
          </a:prstGeom>
          <a:noFill/>
        </p:spPr>
        <p:txBody>
          <a:bodyPr wrap="square" rtlCol="0">
            <a:spAutoFit/>
          </a:bodyPr>
          <a:lstStyle/>
          <a:p>
            <a:pPr algn="r"/>
            <a:r>
              <a:rPr lang="zh-CN" altLang="en-US" sz="1400" spc="1000" dirty="0">
                <a:solidFill>
                  <a:srgbClr val="CCBBA6"/>
                </a:solidFill>
                <a:uFillTx/>
                <a:cs typeface="+mn-ea"/>
                <a:sym typeface="+mn-lt"/>
              </a:rPr>
              <a:t>工作汇报</a:t>
            </a:r>
            <a:r>
              <a:rPr lang="en-US" altLang="zh-CN" sz="1400" spc="1000" dirty="0">
                <a:solidFill>
                  <a:srgbClr val="CCBBA6"/>
                </a:solidFill>
                <a:uFillTx/>
                <a:cs typeface="+mn-ea"/>
                <a:sym typeface="+mn-lt"/>
              </a:rPr>
              <a:t>/</a:t>
            </a:r>
            <a:r>
              <a:rPr lang="zh-CN" altLang="en-US" sz="1400" spc="1000" dirty="0">
                <a:solidFill>
                  <a:srgbClr val="CCBBA6"/>
                </a:solidFill>
                <a:uFillTx/>
                <a:cs typeface="+mn-ea"/>
                <a:sym typeface="+mn-lt"/>
              </a:rPr>
              <a:t>小清新模板</a:t>
            </a:r>
            <a:r>
              <a:rPr lang="en-US" altLang="zh-CN" sz="1400" spc="1000" dirty="0">
                <a:solidFill>
                  <a:srgbClr val="CCBBA6"/>
                </a:solidFill>
                <a:uFillTx/>
                <a:cs typeface="+mn-ea"/>
                <a:sym typeface="+mn-lt"/>
              </a:rPr>
              <a:t>/</a:t>
            </a:r>
            <a:r>
              <a:rPr lang="zh-CN" altLang="en-US" sz="1400" spc="1000" dirty="0">
                <a:solidFill>
                  <a:srgbClr val="CCBBA6"/>
                </a:solidFill>
                <a:uFillTx/>
                <a:cs typeface="+mn-ea"/>
                <a:sym typeface="+mn-lt"/>
              </a:rPr>
              <a:t>办公通用</a:t>
            </a:r>
          </a:p>
        </p:txBody>
      </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dissolve">
                                      <p:cBhvr>
                                        <p:cTn id="7" dur="500"/>
                                        <p:tgtEl>
                                          <p:spTgt spid="1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dissolve">
                                      <p:cBhvr>
                                        <p:cTn id="10" dur="500"/>
                                        <p:tgtEl>
                                          <p:spTgt spid="17"/>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wipe(down)">
                                      <p:cBhvr>
                                        <p:cTn id="1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圆角矩形 57"/>
          <p:cNvSpPr/>
          <p:nvPr/>
        </p:nvSpPr>
        <p:spPr>
          <a:xfrm>
            <a:off x="6805295" y="3975735"/>
            <a:ext cx="1546860" cy="404495"/>
          </a:xfrm>
          <a:prstGeom prst="roundRect">
            <a:avLst/>
          </a:prstGeom>
          <a:solidFill>
            <a:srgbClr val="E3CD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57" name="圆角矩形 56"/>
          <p:cNvSpPr/>
          <p:nvPr/>
        </p:nvSpPr>
        <p:spPr>
          <a:xfrm>
            <a:off x="6732270" y="2235835"/>
            <a:ext cx="1632585" cy="404495"/>
          </a:xfrm>
          <a:prstGeom prst="roundRect">
            <a:avLst/>
          </a:pr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55" name="圆角矩形 54"/>
          <p:cNvSpPr/>
          <p:nvPr/>
        </p:nvSpPr>
        <p:spPr>
          <a:xfrm>
            <a:off x="1847215" y="3960495"/>
            <a:ext cx="1562100" cy="404495"/>
          </a:xfrm>
          <a:prstGeom prst="roundRect">
            <a:avLst/>
          </a:pr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53" name="圆角矩形 52"/>
          <p:cNvSpPr/>
          <p:nvPr/>
        </p:nvSpPr>
        <p:spPr>
          <a:xfrm>
            <a:off x="1861820" y="2207895"/>
            <a:ext cx="1546860" cy="404495"/>
          </a:xfrm>
          <a:prstGeom prst="roundRect">
            <a:avLst/>
          </a:pr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sp>
        <p:nvSpPr>
          <p:cNvPr id="14" name="直角三角形 13"/>
          <p:cNvSpPr/>
          <p:nvPr/>
        </p:nvSpPr>
        <p:spPr>
          <a:xfrm flipH="1" flipV="1">
            <a:off x="10053955" y="0"/>
            <a:ext cx="2138045" cy="1808480"/>
          </a:xfrm>
          <a:custGeom>
            <a:avLst/>
            <a:gdLst>
              <a:gd name="connsiteX0" fmla="*/ 0 w 3009900"/>
              <a:gd name="connsiteY0" fmla="*/ 2261775 h 2261775"/>
              <a:gd name="connsiteX1" fmla="*/ 0 w 3009900"/>
              <a:gd name="connsiteY1" fmla="*/ 0 h 2261775"/>
              <a:gd name="connsiteX2" fmla="*/ 3009900 w 3009900"/>
              <a:gd name="connsiteY2" fmla="*/ 2261775 h 2261775"/>
              <a:gd name="connsiteX3" fmla="*/ 0 w 3009900"/>
              <a:gd name="connsiteY3" fmla="*/ 2261775 h 2261775"/>
              <a:gd name="connsiteX0-1" fmla="*/ 0 w 3009900"/>
              <a:gd name="connsiteY0-2" fmla="*/ 2261775 h 2261775"/>
              <a:gd name="connsiteX1-3" fmla="*/ 0 w 3009900"/>
              <a:gd name="connsiteY1-4" fmla="*/ 0 h 2261775"/>
              <a:gd name="connsiteX2-5" fmla="*/ 3009900 w 3009900"/>
              <a:gd name="connsiteY2-6" fmla="*/ 2261775 h 2261775"/>
              <a:gd name="connsiteX3-7" fmla="*/ 0 w 3009900"/>
              <a:gd name="connsiteY3-8" fmla="*/ 2261775 h 2261775"/>
              <a:gd name="connsiteX0-9" fmla="*/ 0 w 3009900"/>
              <a:gd name="connsiteY0-10" fmla="*/ 2261775 h 2261775"/>
              <a:gd name="connsiteX1-11" fmla="*/ 0 w 3009900"/>
              <a:gd name="connsiteY1-12" fmla="*/ 0 h 2261775"/>
              <a:gd name="connsiteX2-13" fmla="*/ 3009900 w 3009900"/>
              <a:gd name="connsiteY2-14" fmla="*/ 2261775 h 2261775"/>
              <a:gd name="connsiteX3-15" fmla="*/ 0 w 3009900"/>
              <a:gd name="connsiteY3-16" fmla="*/ 2261775 h 2261775"/>
            </a:gdLst>
            <a:ahLst/>
            <a:cxnLst>
              <a:cxn ang="0">
                <a:pos x="connsiteX0-1" y="connsiteY0-2"/>
              </a:cxn>
              <a:cxn ang="0">
                <a:pos x="connsiteX1-3" y="connsiteY1-4"/>
              </a:cxn>
              <a:cxn ang="0">
                <a:pos x="connsiteX2-5" y="connsiteY2-6"/>
              </a:cxn>
              <a:cxn ang="0">
                <a:pos x="connsiteX3-7" y="connsiteY3-8"/>
              </a:cxn>
            </a:cxnLst>
            <a:rect l="l" t="t" r="r" b="b"/>
            <a:pathLst>
              <a:path w="3009900" h="2261775">
                <a:moveTo>
                  <a:pt x="0" y="2261775"/>
                </a:moveTo>
                <a:lnTo>
                  <a:pt x="0" y="0"/>
                </a:lnTo>
                <a:cubicBezTo>
                  <a:pt x="765175" y="1287325"/>
                  <a:pt x="1920875" y="1831700"/>
                  <a:pt x="3009900" y="2261775"/>
                </a:cubicBezTo>
                <a:lnTo>
                  <a:pt x="0" y="2261775"/>
                </a:lnTo>
                <a:close/>
              </a:path>
            </a:pathLst>
          </a:custGeom>
          <a:solidFill>
            <a:srgbClr val="D9CFC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0" y="4636770"/>
            <a:ext cx="4204970" cy="2221230"/>
            <a:chOff x="0" y="2142682"/>
            <a:chExt cx="7654315" cy="4715319"/>
          </a:xfrm>
        </p:grpSpPr>
        <p:sp>
          <p:nvSpPr>
            <p:cNvPr id="11" name="直角三角形 4"/>
            <p:cNvSpPr/>
            <p:nvPr/>
          </p:nvSpPr>
          <p:spPr>
            <a:xfrm>
              <a:off x="0" y="2142682"/>
              <a:ext cx="7654315" cy="4715318"/>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 name="connsiteX0-73" fmla="*/ 0 w 1220674"/>
                <a:gd name="connsiteY0-74" fmla="*/ 1843224 h 1843224"/>
                <a:gd name="connsiteX1-75" fmla="*/ 0 w 1220674"/>
                <a:gd name="connsiteY1-76" fmla="*/ 0 h 1843224"/>
                <a:gd name="connsiteX2-77" fmla="*/ 1220674 w 1220674"/>
                <a:gd name="connsiteY2-78" fmla="*/ 1843224 h 1843224"/>
                <a:gd name="connsiteX3-79" fmla="*/ 0 w 1220674"/>
                <a:gd name="connsiteY3-80" fmla="*/ 1843224 h 1843224"/>
                <a:gd name="connsiteX0-81" fmla="*/ 0 w 1220674"/>
                <a:gd name="connsiteY0-82" fmla="*/ 1843224 h 1843224"/>
                <a:gd name="connsiteX1-83" fmla="*/ 0 w 1220674"/>
                <a:gd name="connsiteY1-84" fmla="*/ 0 h 1843224"/>
                <a:gd name="connsiteX2-85" fmla="*/ 1220674 w 1220674"/>
                <a:gd name="connsiteY2-86" fmla="*/ 1843224 h 1843224"/>
                <a:gd name="connsiteX3-87" fmla="*/ 0 w 1220674"/>
                <a:gd name="connsiteY3-88" fmla="*/ 1843224 h 1843224"/>
                <a:gd name="connsiteX0-89" fmla="*/ 0 w 1232835"/>
                <a:gd name="connsiteY0-90" fmla="*/ 1858915 h 1858915"/>
                <a:gd name="connsiteX1-91" fmla="*/ 0 w 1232835"/>
                <a:gd name="connsiteY1-92" fmla="*/ 15691 h 1858915"/>
                <a:gd name="connsiteX2-93" fmla="*/ 663981 w 1232835"/>
                <a:gd name="connsiteY2-94" fmla="*/ 896726 h 1858915"/>
                <a:gd name="connsiteX3-95" fmla="*/ 1220674 w 1232835"/>
                <a:gd name="connsiteY3-96" fmla="*/ 1858915 h 1858915"/>
                <a:gd name="connsiteX4" fmla="*/ 0 w 1232835"/>
                <a:gd name="connsiteY4" fmla="*/ 1858915 h 1858915"/>
                <a:gd name="connsiteX0-97" fmla="*/ 0 w 1232835"/>
                <a:gd name="connsiteY0-98" fmla="*/ 1855252 h 1855252"/>
                <a:gd name="connsiteX1-99" fmla="*/ 0 w 1232835"/>
                <a:gd name="connsiteY1-100" fmla="*/ 12028 h 1855252"/>
                <a:gd name="connsiteX2-101" fmla="*/ 663981 w 1232835"/>
                <a:gd name="connsiteY2-102" fmla="*/ 893063 h 1855252"/>
                <a:gd name="connsiteX3-103" fmla="*/ 1220674 w 1232835"/>
                <a:gd name="connsiteY3-104" fmla="*/ 1855252 h 1855252"/>
                <a:gd name="connsiteX4-105" fmla="*/ 0 w 1232835"/>
                <a:gd name="connsiteY4-106" fmla="*/ 1855252 h 1855252"/>
                <a:gd name="connsiteX0-107" fmla="*/ 0 w 1230823"/>
                <a:gd name="connsiteY0-108" fmla="*/ 1855137 h 1855137"/>
                <a:gd name="connsiteX1-109" fmla="*/ 0 w 1230823"/>
                <a:gd name="connsiteY1-110" fmla="*/ 11913 h 1855137"/>
                <a:gd name="connsiteX2-111" fmla="*/ 663981 w 1230823"/>
                <a:gd name="connsiteY2-112" fmla="*/ 892948 h 1855137"/>
                <a:gd name="connsiteX3-113" fmla="*/ 1220674 w 1230823"/>
                <a:gd name="connsiteY3-114" fmla="*/ 1855137 h 1855137"/>
                <a:gd name="connsiteX4-115" fmla="*/ 0 w 1230823"/>
                <a:gd name="connsiteY4-116" fmla="*/ 1855137 h 1855137"/>
                <a:gd name="connsiteX0-117" fmla="*/ 0 w 1230823"/>
                <a:gd name="connsiteY0-118" fmla="*/ 1843224 h 1843224"/>
                <a:gd name="connsiteX1-119" fmla="*/ 0 w 1230823"/>
                <a:gd name="connsiteY1-120" fmla="*/ 0 h 1843224"/>
                <a:gd name="connsiteX2-121" fmla="*/ 663981 w 1230823"/>
                <a:gd name="connsiteY2-122" fmla="*/ 881035 h 1843224"/>
                <a:gd name="connsiteX3-123" fmla="*/ 1220674 w 1230823"/>
                <a:gd name="connsiteY3-124" fmla="*/ 1843224 h 1843224"/>
                <a:gd name="connsiteX4-125" fmla="*/ 0 w 1230823"/>
                <a:gd name="connsiteY4-126" fmla="*/ 1843224 h 1843224"/>
                <a:gd name="connsiteX0-127" fmla="*/ 0 w 1230823"/>
                <a:gd name="connsiteY0-128" fmla="*/ 1843224 h 1843224"/>
                <a:gd name="connsiteX1-129" fmla="*/ 0 w 1230823"/>
                <a:gd name="connsiteY1-130" fmla="*/ 0 h 1843224"/>
                <a:gd name="connsiteX2-131" fmla="*/ 663981 w 1230823"/>
                <a:gd name="connsiteY2-132" fmla="*/ 881035 h 1843224"/>
                <a:gd name="connsiteX3-133" fmla="*/ 1220674 w 1230823"/>
                <a:gd name="connsiteY3-134" fmla="*/ 1843224 h 1843224"/>
                <a:gd name="connsiteX4-135" fmla="*/ 0 w 1230823"/>
                <a:gd name="connsiteY4-136" fmla="*/ 1843224 h 1843224"/>
                <a:gd name="connsiteX0-137" fmla="*/ 0 w 1231923"/>
                <a:gd name="connsiteY0-138" fmla="*/ 1843224 h 1843224"/>
                <a:gd name="connsiteX1-139" fmla="*/ 0 w 1231923"/>
                <a:gd name="connsiteY1-140" fmla="*/ 0 h 1843224"/>
                <a:gd name="connsiteX2-141" fmla="*/ 663981 w 1231923"/>
                <a:gd name="connsiteY2-142" fmla="*/ 881035 h 1843224"/>
                <a:gd name="connsiteX3-143" fmla="*/ 1220674 w 1231923"/>
                <a:gd name="connsiteY3-144" fmla="*/ 1843224 h 1843224"/>
                <a:gd name="connsiteX4-145" fmla="*/ 0 w 1231923"/>
                <a:gd name="connsiteY4-146" fmla="*/ 1843224 h 1843224"/>
                <a:gd name="connsiteX0-147" fmla="*/ 0 w 1220674"/>
                <a:gd name="connsiteY0-148" fmla="*/ 1843224 h 1843224"/>
                <a:gd name="connsiteX1-149" fmla="*/ 0 w 1220674"/>
                <a:gd name="connsiteY1-150" fmla="*/ 0 h 1843224"/>
                <a:gd name="connsiteX2-151" fmla="*/ 663981 w 1220674"/>
                <a:gd name="connsiteY2-152" fmla="*/ 881035 h 1843224"/>
                <a:gd name="connsiteX3-153" fmla="*/ 1220674 w 1220674"/>
                <a:gd name="connsiteY3-154" fmla="*/ 1843224 h 1843224"/>
                <a:gd name="connsiteX4-155" fmla="*/ 0 w 1220674"/>
                <a:gd name="connsiteY4-156" fmla="*/ 1843224 h 1843224"/>
                <a:gd name="connsiteX0-157" fmla="*/ 0 w 1220674"/>
                <a:gd name="connsiteY0-158" fmla="*/ 1843224 h 1843224"/>
                <a:gd name="connsiteX1-159" fmla="*/ 0 w 1220674"/>
                <a:gd name="connsiteY1-160" fmla="*/ 0 h 1843224"/>
                <a:gd name="connsiteX2-161" fmla="*/ 660056 w 1220674"/>
                <a:gd name="connsiteY2-162" fmla="*/ 1103776 h 1843224"/>
                <a:gd name="connsiteX3-163" fmla="*/ 1220674 w 1220674"/>
                <a:gd name="connsiteY3-164" fmla="*/ 1843224 h 1843224"/>
                <a:gd name="connsiteX4-165" fmla="*/ 0 w 1220674"/>
                <a:gd name="connsiteY4-166" fmla="*/ 1843224 h 1843224"/>
                <a:gd name="connsiteX0-167" fmla="*/ 0 w 1220674"/>
                <a:gd name="connsiteY0-168" fmla="*/ 1843224 h 1843224"/>
                <a:gd name="connsiteX1-169" fmla="*/ 0 w 1220674"/>
                <a:gd name="connsiteY1-170" fmla="*/ 0 h 1843224"/>
                <a:gd name="connsiteX2-171" fmla="*/ 660056 w 1220674"/>
                <a:gd name="connsiteY2-172" fmla="*/ 1103776 h 1843224"/>
                <a:gd name="connsiteX3-173" fmla="*/ 1220674 w 1220674"/>
                <a:gd name="connsiteY3-174" fmla="*/ 1843224 h 1843224"/>
                <a:gd name="connsiteX4-175" fmla="*/ 0 w 1220674"/>
                <a:gd name="connsiteY4-176" fmla="*/ 1843224 h 1843224"/>
                <a:gd name="connsiteX0-177" fmla="*/ 0 w 1220674"/>
                <a:gd name="connsiteY0-178" fmla="*/ 1843224 h 1843224"/>
                <a:gd name="connsiteX1-179" fmla="*/ 0 w 1220674"/>
                <a:gd name="connsiteY1-180" fmla="*/ 0 h 1843224"/>
                <a:gd name="connsiteX2-181" fmla="*/ 572398 w 1220674"/>
                <a:gd name="connsiteY2-182" fmla="*/ 992406 h 1843224"/>
                <a:gd name="connsiteX3-183" fmla="*/ 1220674 w 1220674"/>
                <a:gd name="connsiteY3-184" fmla="*/ 1843224 h 1843224"/>
                <a:gd name="connsiteX4-185" fmla="*/ 0 w 1220674"/>
                <a:gd name="connsiteY4-186" fmla="*/ 1843224 h 1843224"/>
                <a:gd name="connsiteX0-187" fmla="*/ 0 w 1220674"/>
                <a:gd name="connsiteY0-188" fmla="*/ 1843224 h 1843224"/>
                <a:gd name="connsiteX1-189" fmla="*/ 0 w 1220674"/>
                <a:gd name="connsiteY1-190" fmla="*/ 0 h 1843224"/>
                <a:gd name="connsiteX2-191" fmla="*/ 572398 w 1220674"/>
                <a:gd name="connsiteY2-192" fmla="*/ 992406 h 1843224"/>
                <a:gd name="connsiteX3-193" fmla="*/ 1220674 w 1220674"/>
                <a:gd name="connsiteY3-194" fmla="*/ 1843224 h 1843224"/>
                <a:gd name="connsiteX4-195" fmla="*/ 0 w 1220674"/>
                <a:gd name="connsiteY4-196" fmla="*/ 1843224 h 1843224"/>
                <a:gd name="connsiteX0-197" fmla="*/ 0 w 1220674"/>
                <a:gd name="connsiteY0-198" fmla="*/ 1843224 h 1843224"/>
                <a:gd name="connsiteX1-199" fmla="*/ 0 w 1220674"/>
                <a:gd name="connsiteY1-200" fmla="*/ 0 h 1843224"/>
                <a:gd name="connsiteX2-201" fmla="*/ 555390 w 1220674"/>
                <a:gd name="connsiteY2-202" fmla="*/ 1044207 h 1843224"/>
                <a:gd name="connsiteX3-203" fmla="*/ 1220674 w 1220674"/>
                <a:gd name="connsiteY3-204" fmla="*/ 1843224 h 1843224"/>
                <a:gd name="connsiteX4-205" fmla="*/ 0 w 1220674"/>
                <a:gd name="connsiteY4-206" fmla="*/ 1843224 h 1843224"/>
                <a:gd name="connsiteX0-207" fmla="*/ 0 w 1220674"/>
                <a:gd name="connsiteY0-208" fmla="*/ 1843224 h 1843224"/>
                <a:gd name="connsiteX1-209" fmla="*/ 0 w 1220674"/>
                <a:gd name="connsiteY1-210" fmla="*/ 0 h 1843224"/>
                <a:gd name="connsiteX2-211" fmla="*/ 555390 w 1220674"/>
                <a:gd name="connsiteY2-212" fmla="*/ 1044207 h 1843224"/>
                <a:gd name="connsiteX3-213" fmla="*/ 1220674 w 1220674"/>
                <a:gd name="connsiteY3-214" fmla="*/ 1843224 h 1843224"/>
                <a:gd name="connsiteX4-215" fmla="*/ 0 w 1220674"/>
                <a:gd name="connsiteY4-216" fmla="*/ 1843224 h 1843224"/>
                <a:gd name="connsiteX0-217" fmla="*/ 0 w 1220674"/>
                <a:gd name="connsiteY0-218" fmla="*/ 1843224 h 1843224"/>
                <a:gd name="connsiteX1-219" fmla="*/ 0 w 1220674"/>
                <a:gd name="connsiteY1-220" fmla="*/ 0 h 1843224"/>
                <a:gd name="connsiteX2-221" fmla="*/ 700248 w 1220674"/>
                <a:gd name="connsiteY2-222" fmla="*/ 1072613 h 1843224"/>
                <a:gd name="connsiteX3-223" fmla="*/ 1220674 w 1220674"/>
                <a:gd name="connsiteY3-224" fmla="*/ 1843224 h 1843224"/>
                <a:gd name="connsiteX4-225" fmla="*/ 0 w 1220674"/>
                <a:gd name="connsiteY4-226" fmla="*/ 1843224 h 1843224"/>
                <a:gd name="connsiteX0-227" fmla="*/ 0 w 1220674"/>
                <a:gd name="connsiteY0-228" fmla="*/ 1843224 h 1843224"/>
                <a:gd name="connsiteX1-229" fmla="*/ 0 w 1220674"/>
                <a:gd name="connsiteY1-230" fmla="*/ 0 h 1843224"/>
                <a:gd name="connsiteX2-231" fmla="*/ 700248 w 1220674"/>
                <a:gd name="connsiteY2-232" fmla="*/ 1072613 h 1843224"/>
                <a:gd name="connsiteX3-233" fmla="*/ 1220674 w 1220674"/>
                <a:gd name="connsiteY3-234" fmla="*/ 1843224 h 1843224"/>
                <a:gd name="connsiteX4-235" fmla="*/ 0 w 1220674"/>
                <a:gd name="connsiteY4-236" fmla="*/ 1843224 h 1843224"/>
                <a:gd name="connsiteX0-237" fmla="*/ 0 w 1220674"/>
                <a:gd name="connsiteY0-238" fmla="*/ 1868693 h 1868693"/>
                <a:gd name="connsiteX1-239" fmla="*/ 0 w 1220674"/>
                <a:gd name="connsiteY1-240" fmla="*/ 25469 h 1868693"/>
                <a:gd name="connsiteX2-241" fmla="*/ 320620 w 1220674"/>
                <a:gd name="connsiteY2-242" fmla="*/ 989296 h 1868693"/>
                <a:gd name="connsiteX3-243" fmla="*/ 700248 w 1220674"/>
                <a:gd name="connsiteY3-244" fmla="*/ 1098082 h 1868693"/>
                <a:gd name="connsiteX4-245" fmla="*/ 1220674 w 1220674"/>
                <a:gd name="connsiteY4-246" fmla="*/ 1868693 h 1868693"/>
                <a:gd name="connsiteX5" fmla="*/ 0 w 1220674"/>
                <a:gd name="connsiteY5" fmla="*/ 1868693 h 1868693"/>
                <a:gd name="connsiteX0-247" fmla="*/ 0 w 1220674"/>
                <a:gd name="connsiteY0-248" fmla="*/ 1843224 h 1843224"/>
                <a:gd name="connsiteX1-249" fmla="*/ 0 w 1220674"/>
                <a:gd name="connsiteY1-250" fmla="*/ 0 h 1843224"/>
                <a:gd name="connsiteX2-251" fmla="*/ 320620 w 1220674"/>
                <a:gd name="connsiteY2-252" fmla="*/ 963827 h 1843224"/>
                <a:gd name="connsiteX3-253" fmla="*/ 700248 w 1220674"/>
                <a:gd name="connsiteY3-254" fmla="*/ 1072613 h 1843224"/>
                <a:gd name="connsiteX4-255" fmla="*/ 1220674 w 1220674"/>
                <a:gd name="connsiteY4-256" fmla="*/ 1843224 h 1843224"/>
                <a:gd name="connsiteX5-257" fmla="*/ 0 w 1220674"/>
                <a:gd name="connsiteY5-258" fmla="*/ 1843224 h 1843224"/>
                <a:gd name="connsiteX0-259" fmla="*/ 0 w 1220674"/>
                <a:gd name="connsiteY0-260" fmla="*/ 1843224 h 1843224"/>
                <a:gd name="connsiteX1-261" fmla="*/ 0 w 1220674"/>
                <a:gd name="connsiteY1-262" fmla="*/ 0 h 1843224"/>
                <a:gd name="connsiteX2-263" fmla="*/ 261711 w 1220674"/>
                <a:gd name="connsiteY2-264" fmla="*/ 831266 h 1843224"/>
                <a:gd name="connsiteX3-265" fmla="*/ 700248 w 1220674"/>
                <a:gd name="connsiteY3-266" fmla="*/ 1072613 h 1843224"/>
                <a:gd name="connsiteX4-267" fmla="*/ 1220674 w 1220674"/>
                <a:gd name="connsiteY4-268" fmla="*/ 1843224 h 1843224"/>
                <a:gd name="connsiteX5-269" fmla="*/ 0 w 1220674"/>
                <a:gd name="connsiteY5-270" fmla="*/ 1843224 h 1843224"/>
                <a:gd name="connsiteX0-271" fmla="*/ 0 w 1220674"/>
                <a:gd name="connsiteY0-272" fmla="*/ 1843224 h 1843224"/>
                <a:gd name="connsiteX1-273" fmla="*/ 0 w 1220674"/>
                <a:gd name="connsiteY1-274" fmla="*/ 0 h 1843224"/>
                <a:gd name="connsiteX2-275" fmla="*/ 261711 w 1220674"/>
                <a:gd name="connsiteY2-276" fmla="*/ 831266 h 1843224"/>
                <a:gd name="connsiteX3-277" fmla="*/ 731151 w 1220674"/>
                <a:gd name="connsiteY3-278" fmla="*/ 1172034 h 1843224"/>
                <a:gd name="connsiteX4-279" fmla="*/ 1220674 w 1220674"/>
                <a:gd name="connsiteY4-280" fmla="*/ 1843224 h 1843224"/>
                <a:gd name="connsiteX5-281" fmla="*/ 0 w 1220674"/>
                <a:gd name="connsiteY5-282" fmla="*/ 1843224 h 1843224"/>
              </a:gdLst>
              <a:ahLst/>
              <a:cxnLst>
                <a:cxn ang="0">
                  <a:pos x="connsiteX0-1" y="connsiteY0-2"/>
                </a:cxn>
                <a:cxn ang="0">
                  <a:pos x="connsiteX1-3" y="connsiteY1-4"/>
                </a:cxn>
                <a:cxn ang="0">
                  <a:pos x="connsiteX2-5" y="connsiteY2-6"/>
                </a:cxn>
                <a:cxn ang="0">
                  <a:pos x="connsiteX3-7" y="connsiteY3-8"/>
                </a:cxn>
                <a:cxn ang="0">
                  <a:pos x="connsiteX4-105" y="connsiteY4-106"/>
                </a:cxn>
                <a:cxn ang="0">
                  <a:pos x="connsiteX5-257" y="connsiteY5-258"/>
                </a:cxn>
              </a:cxnLst>
              <a:rect l="l" t="t" r="r" b="b"/>
              <a:pathLst>
                <a:path w="1220674" h="1843224">
                  <a:moveTo>
                    <a:pt x="0" y="1843224"/>
                  </a:moveTo>
                  <a:lnTo>
                    <a:pt x="0" y="0"/>
                  </a:lnTo>
                  <a:cubicBezTo>
                    <a:pt x="55851" y="30181"/>
                    <a:pt x="145003" y="652497"/>
                    <a:pt x="261711" y="831266"/>
                  </a:cubicBezTo>
                  <a:cubicBezTo>
                    <a:pt x="378419" y="1010035"/>
                    <a:pt x="571324" y="1003374"/>
                    <a:pt x="731151" y="1172034"/>
                  </a:cubicBezTo>
                  <a:cubicBezTo>
                    <a:pt x="890978" y="1340694"/>
                    <a:pt x="931304" y="1385008"/>
                    <a:pt x="1220674" y="1843224"/>
                  </a:cubicBezTo>
                  <a:lnTo>
                    <a:pt x="0" y="1843224"/>
                  </a:lnTo>
                  <a:close/>
                </a:path>
              </a:pathLst>
            </a:custGeom>
            <a:solidFill>
              <a:srgbClr val="E3CD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4"/>
            <p:cNvSpPr/>
            <p:nvPr/>
          </p:nvSpPr>
          <p:spPr>
            <a:xfrm>
              <a:off x="0" y="2548411"/>
              <a:ext cx="5649902" cy="4309590"/>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 name="connsiteX0-73" fmla="*/ 0 w 1220674"/>
                <a:gd name="connsiteY0-74" fmla="*/ 1843224 h 1843224"/>
                <a:gd name="connsiteX1-75" fmla="*/ 0 w 1220674"/>
                <a:gd name="connsiteY1-76" fmla="*/ 0 h 1843224"/>
                <a:gd name="connsiteX2-77" fmla="*/ 1220674 w 1220674"/>
                <a:gd name="connsiteY2-78" fmla="*/ 1843224 h 1843224"/>
                <a:gd name="connsiteX3-79" fmla="*/ 0 w 1220674"/>
                <a:gd name="connsiteY3-80" fmla="*/ 1843224 h 1843224"/>
                <a:gd name="connsiteX0-81" fmla="*/ 0 w 1220674"/>
                <a:gd name="connsiteY0-82" fmla="*/ 1843224 h 1843224"/>
                <a:gd name="connsiteX1-83" fmla="*/ 0 w 1220674"/>
                <a:gd name="connsiteY1-84" fmla="*/ 0 h 1843224"/>
                <a:gd name="connsiteX2-85" fmla="*/ 1220674 w 1220674"/>
                <a:gd name="connsiteY2-86" fmla="*/ 1843224 h 1843224"/>
                <a:gd name="connsiteX3-87" fmla="*/ 0 w 1220674"/>
                <a:gd name="connsiteY3-88" fmla="*/ 1843224 h 1843224"/>
                <a:gd name="connsiteX0-89" fmla="*/ 0 w 1232835"/>
                <a:gd name="connsiteY0-90" fmla="*/ 1858915 h 1858915"/>
                <a:gd name="connsiteX1-91" fmla="*/ 0 w 1232835"/>
                <a:gd name="connsiteY1-92" fmla="*/ 15691 h 1858915"/>
                <a:gd name="connsiteX2-93" fmla="*/ 663981 w 1232835"/>
                <a:gd name="connsiteY2-94" fmla="*/ 896726 h 1858915"/>
                <a:gd name="connsiteX3-95" fmla="*/ 1220674 w 1232835"/>
                <a:gd name="connsiteY3-96" fmla="*/ 1858915 h 1858915"/>
                <a:gd name="connsiteX4" fmla="*/ 0 w 1232835"/>
                <a:gd name="connsiteY4" fmla="*/ 1858915 h 1858915"/>
                <a:gd name="connsiteX0-97" fmla="*/ 0 w 1232835"/>
                <a:gd name="connsiteY0-98" fmla="*/ 1855252 h 1855252"/>
                <a:gd name="connsiteX1-99" fmla="*/ 0 w 1232835"/>
                <a:gd name="connsiteY1-100" fmla="*/ 12028 h 1855252"/>
                <a:gd name="connsiteX2-101" fmla="*/ 663981 w 1232835"/>
                <a:gd name="connsiteY2-102" fmla="*/ 893063 h 1855252"/>
                <a:gd name="connsiteX3-103" fmla="*/ 1220674 w 1232835"/>
                <a:gd name="connsiteY3-104" fmla="*/ 1855252 h 1855252"/>
                <a:gd name="connsiteX4-105" fmla="*/ 0 w 1232835"/>
                <a:gd name="connsiteY4-106" fmla="*/ 1855252 h 1855252"/>
                <a:gd name="connsiteX0-107" fmla="*/ 0 w 1230823"/>
                <a:gd name="connsiteY0-108" fmla="*/ 1855137 h 1855137"/>
                <a:gd name="connsiteX1-109" fmla="*/ 0 w 1230823"/>
                <a:gd name="connsiteY1-110" fmla="*/ 11913 h 1855137"/>
                <a:gd name="connsiteX2-111" fmla="*/ 663981 w 1230823"/>
                <a:gd name="connsiteY2-112" fmla="*/ 892948 h 1855137"/>
                <a:gd name="connsiteX3-113" fmla="*/ 1220674 w 1230823"/>
                <a:gd name="connsiteY3-114" fmla="*/ 1855137 h 1855137"/>
                <a:gd name="connsiteX4-115" fmla="*/ 0 w 1230823"/>
                <a:gd name="connsiteY4-116" fmla="*/ 1855137 h 1855137"/>
                <a:gd name="connsiteX0-117" fmla="*/ 0 w 1230823"/>
                <a:gd name="connsiteY0-118" fmla="*/ 1843224 h 1843224"/>
                <a:gd name="connsiteX1-119" fmla="*/ 0 w 1230823"/>
                <a:gd name="connsiteY1-120" fmla="*/ 0 h 1843224"/>
                <a:gd name="connsiteX2-121" fmla="*/ 663981 w 1230823"/>
                <a:gd name="connsiteY2-122" fmla="*/ 881035 h 1843224"/>
                <a:gd name="connsiteX3-123" fmla="*/ 1220674 w 1230823"/>
                <a:gd name="connsiteY3-124" fmla="*/ 1843224 h 1843224"/>
                <a:gd name="connsiteX4-125" fmla="*/ 0 w 1230823"/>
                <a:gd name="connsiteY4-126" fmla="*/ 1843224 h 1843224"/>
                <a:gd name="connsiteX0-127" fmla="*/ 0 w 1230823"/>
                <a:gd name="connsiteY0-128" fmla="*/ 1843224 h 1843224"/>
                <a:gd name="connsiteX1-129" fmla="*/ 0 w 1230823"/>
                <a:gd name="connsiteY1-130" fmla="*/ 0 h 1843224"/>
                <a:gd name="connsiteX2-131" fmla="*/ 663981 w 1230823"/>
                <a:gd name="connsiteY2-132" fmla="*/ 881035 h 1843224"/>
                <a:gd name="connsiteX3-133" fmla="*/ 1220674 w 1230823"/>
                <a:gd name="connsiteY3-134" fmla="*/ 1843224 h 1843224"/>
                <a:gd name="connsiteX4-135" fmla="*/ 0 w 1230823"/>
                <a:gd name="connsiteY4-136" fmla="*/ 1843224 h 1843224"/>
                <a:gd name="connsiteX0-137" fmla="*/ 0 w 1231923"/>
                <a:gd name="connsiteY0-138" fmla="*/ 1843224 h 1843224"/>
                <a:gd name="connsiteX1-139" fmla="*/ 0 w 1231923"/>
                <a:gd name="connsiteY1-140" fmla="*/ 0 h 1843224"/>
                <a:gd name="connsiteX2-141" fmla="*/ 663981 w 1231923"/>
                <a:gd name="connsiteY2-142" fmla="*/ 881035 h 1843224"/>
                <a:gd name="connsiteX3-143" fmla="*/ 1220674 w 1231923"/>
                <a:gd name="connsiteY3-144" fmla="*/ 1843224 h 1843224"/>
                <a:gd name="connsiteX4-145" fmla="*/ 0 w 1231923"/>
                <a:gd name="connsiteY4-146" fmla="*/ 1843224 h 1843224"/>
                <a:gd name="connsiteX0-147" fmla="*/ 0 w 1220674"/>
                <a:gd name="connsiteY0-148" fmla="*/ 1843224 h 1843224"/>
                <a:gd name="connsiteX1-149" fmla="*/ 0 w 1220674"/>
                <a:gd name="connsiteY1-150" fmla="*/ 0 h 1843224"/>
                <a:gd name="connsiteX2-151" fmla="*/ 663981 w 1220674"/>
                <a:gd name="connsiteY2-152" fmla="*/ 881035 h 1843224"/>
                <a:gd name="connsiteX3-153" fmla="*/ 1220674 w 1220674"/>
                <a:gd name="connsiteY3-154" fmla="*/ 1843224 h 1843224"/>
                <a:gd name="connsiteX4-155" fmla="*/ 0 w 1220674"/>
                <a:gd name="connsiteY4-156" fmla="*/ 1843224 h 1843224"/>
                <a:gd name="connsiteX0-157" fmla="*/ 0 w 1220674"/>
                <a:gd name="connsiteY0-158" fmla="*/ 1843224 h 1843224"/>
                <a:gd name="connsiteX1-159" fmla="*/ 0 w 1220674"/>
                <a:gd name="connsiteY1-160" fmla="*/ 0 h 1843224"/>
                <a:gd name="connsiteX2-161" fmla="*/ 660056 w 1220674"/>
                <a:gd name="connsiteY2-162" fmla="*/ 1103776 h 1843224"/>
                <a:gd name="connsiteX3-163" fmla="*/ 1220674 w 1220674"/>
                <a:gd name="connsiteY3-164" fmla="*/ 1843224 h 1843224"/>
                <a:gd name="connsiteX4-165" fmla="*/ 0 w 1220674"/>
                <a:gd name="connsiteY4-166" fmla="*/ 1843224 h 1843224"/>
                <a:gd name="connsiteX0-167" fmla="*/ 0 w 1220674"/>
                <a:gd name="connsiteY0-168" fmla="*/ 1843224 h 1843224"/>
                <a:gd name="connsiteX1-169" fmla="*/ 0 w 1220674"/>
                <a:gd name="connsiteY1-170" fmla="*/ 0 h 1843224"/>
                <a:gd name="connsiteX2-171" fmla="*/ 660056 w 1220674"/>
                <a:gd name="connsiteY2-172" fmla="*/ 1103776 h 1843224"/>
                <a:gd name="connsiteX3-173" fmla="*/ 1220674 w 1220674"/>
                <a:gd name="connsiteY3-174" fmla="*/ 1843224 h 1843224"/>
                <a:gd name="connsiteX4-175" fmla="*/ 0 w 1220674"/>
                <a:gd name="connsiteY4-176" fmla="*/ 1843224 h 1843224"/>
                <a:gd name="connsiteX0-177" fmla="*/ 0 w 1220674"/>
                <a:gd name="connsiteY0-178" fmla="*/ 1843224 h 1843224"/>
                <a:gd name="connsiteX1-179" fmla="*/ 0 w 1220674"/>
                <a:gd name="connsiteY1-180" fmla="*/ 0 h 1843224"/>
                <a:gd name="connsiteX2-181" fmla="*/ 572398 w 1220674"/>
                <a:gd name="connsiteY2-182" fmla="*/ 992406 h 1843224"/>
                <a:gd name="connsiteX3-183" fmla="*/ 1220674 w 1220674"/>
                <a:gd name="connsiteY3-184" fmla="*/ 1843224 h 1843224"/>
                <a:gd name="connsiteX4-185" fmla="*/ 0 w 1220674"/>
                <a:gd name="connsiteY4-186" fmla="*/ 1843224 h 1843224"/>
                <a:gd name="connsiteX0-187" fmla="*/ 0 w 1220674"/>
                <a:gd name="connsiteY0-188" fmla="*/ 1843224 h 1843224"/>
                <a:gd name="connsiteX1-189" fmla="*/ 0 w 1220674"/>
                <a:gd name="connsiteY1-190" fmla="*/ 0 h 1843224"/>
                <a:gd name="connsiteX2-191" fmla="*/ 572398 w 1220674"/>
                <a:gd name="connsiteY2-192" fmla="*/ 992406 h 1843224"/>
                <a:gd name="connsiteX3-193" fmla="*/ 1220674 w 1220674"/>
                <a:gd name="connsiteY3-194" fmla="*/ 1843224 h 1843224"/>
                <a:gd name="connsiteX4-195" fmla="*/ 0 w 1220674"/>
                <a:gd name="connsiteY4-196" fmla="*/ 1843224 h 1843224"/>
                <a:gd name="connsiteX0-197" fmla="*/ 0 w 1220674"/>
                <a:gd name="connsiteY0-198" fmla="*/ 1843224 h 1843224"/>
                <a:gd name="connsiteX1-199" fmla="*/ 0 w 1220674"/>
                <a:gd name="connsiteY1-200" fmla="*/ 0 h 1843224"/>
                <a:gd name="connsiteX2-201" fmla="*/ 555390 w 1220674"/>
                <a:gd name="connsiteY2-202" fmla="*/ 1044207 h 1843224"/>
                <a:gd name="connsiteX3-203" fmla="*/ 1220674 w 1220674"/>
                <a:gd name="connsiteY3-204" fmla="*/ 1843224 h 1843224"/>
                <a:gd name="connsiteX4-205" fmla="*/ 0 w 1220674"/>
                <a:gd name="connsiteY4-206" fmla="*/ 1843224 h 1843224"/>
                <a:gd name="connsiteX0-207" fmla="*/ 0 w 1220674"/>
                <a:gd name="connsiteY0-208" fmla="*/ 1843224 h 1843224"/>
                <a:gd name="connsiteX1-209" fmla="*/ 0 w 1220674"/>
                <a:gd name="connsiteY1-210" fmla="*/ 0 h 1843224"/>
                <a:gd name="connsiteX2-211" fmla="*/ 555390 w 1220674"/>
                <a:gd name="connsiteY2-212" fmla="*/ 1044207 h 1843224"/>
                <a:gd name="connsiteX3-213" fmla="*/ 1220674 w 1220674"/>
                <a:gd name="connsiteY3-214" fmla="*/ 1843224 h 1843224"/>
                <a:gd name="connsiteX4-215" fmla="*/ 0 w 1220674"/>
                <a:gd name="connsiteY4-216" fmla="*/ 1843224 h 1843224"/>
              </a:gdLst>
              <a:ahLst/>
              <a:cxnLst>
                <a:cxn ang="0">
                  <a:pos x="connsiteX0-1" y="connsiteY0-2"/>
                </a:cxn>
                <a:cxn ang="0">
                  <a:pos x="connsiteX1-3" y="connsiteY1-4"/>
                </a:cxn>
                <a:cxn ang="0">
                  <a:pos x="connsiteX2-5" y="connsiteY2-6"/>
                </a:cxn>
                <a:cxn ang="0">
                  <a:pos x="connsiteX3-7" y="connsiteY3-8"/>
                </a:cxn>
                <a:cxn ang="0">
                  <a:pos x="connsiteX4-105" y="connsiteY4-106"/>
                </a:cxn>
              </a:cxnLst>
              <a:rect l="l" t="t" r="r" b="b"/>
              <a:pathLst>
                <a:path w="1220674" h="1843224">
                  <a:moveTo>
                    <a:pt x="0" y="1843224"/>
                  </a:moveTo>
                  <a:lnTo>
                    <a:pt x="0" y="0"/>
                  </a:lnTo>
                  <a:cubicBezTo>
                    <a:pt x="143232" y="748728"/>
                    <a:pt x="417582" y="977874"/>
                    <a:pt x="555390" y="1044207"/>
                  </a:cubicBezTo>
                  <a:cubicBezTo>
                    <a:pt x="693198" y="1110540"/>
                    <a:pt x="931304" y="1385008"/>
                    <a:pt x="1220674" y="1843224"/>
                  </a:cubicBezTo>
                  <a:lnTo>
                    <a:pt x="0" y="1843224"/>
                  </a:lnTo>
                  <a:close/>
                </a:path>
              </a:pathLst>
            </a:cu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4"/>
            <p:cNvSpPr/>
            <p:nvPr/>
          </p:nvSpPr>
          <p:spPr>
            <a:xfrm>
              <a:off x="0" y="3184252"/>
              <a:ext cx="3874592" cy="3673748"/>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Lst>
              <a:ahLst/>
              <a:cxnLst>
                <a:cxn ang="0">
                  <a:pos x="connsiteX0-1" y="connsiteY0-2"/>
                </a:cxn>
                <a:cxn ang="0">
                  <a:pos x="connsiteX1-3" y="connsiteY1-4"/>
                </a:cxn>
                <a:cxn ang="0">
                  <a:pos x="connsiteX2-5" y="connsiteY2-6"/>
                </a:cxn>
                <a:cxn ang="0">
                  <a:pos x="connsiteX3-7" y="connsiteY3-8"/>
                </a:cxn>
              </a:cxnLst>
              <a:rect l="l" t="t" r="r" b="b"/>
              <a:pathLst>
                <a:path w="1220674" h="1843224">
                  <a:moveTo>
                    <a:pt x="0" y="1843224"/>
                  </a:moveTo>
                  <a:lnTo>
                    <a:pt x="0" y="0"/>
                  </a:lnTo>
                  <a:cubicBezTo>
                    <a:pt x="380206" y="984876"/>
                    <a:pt x="795075" y="821381"/>
                    <a:pt x="1220674" y="1843224"/>
                  </a:cubicBezTo>
                  <a:lnTo>
                    <a:pt x="0" y="1843224"/>
                  </a:lnTo>
                  <a:close/>
                </a:path>
              </a:pathLst>
            </a:cu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4"/>
            <p:cNvSpPr/>
            <p:nvPr/>
          </p:nvSpPr>
          <p:spPr>
            <a:xfrm>
              <a:off x="0" y="3637333"/>
              <a:ext cx="2063960" cy="3220667"/>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Lst>
              <a:ahLst/>
              <a:cxnLst>
                <a:cxn ang="0">
                  <a:pos x="connsiteX0-1" y="connsiteY0-2"/>
                </a:cxn>
                <a:cxn ang="0">
                  <a:pos x="connsiteX1-3" y="connsiteY1-4"/>
                </a:cxn>
                <a:cxn ang="0">
                  <a:pos x="connsiteX2-5" y="connsiteY2-6"/>
                </a:cxn>
                <a:cxn ang="0">
                  <a:pos x="connsiteX3-7" y="connsiteY3-8"/>
                </a:cxn>
              </a:cxnLst>
              <a:rect l="l" t="t" r="r" b="b"/>
              <a:pathLst>
                <a:path w="1350405" h="1843224">
                  <a:moveTo>
                    <a:pt x="0" y="1843224"/>
                  </a:moveTo>
                  <a:lnTo>
                    <a:pt x="0" y="0"/>
                  </a:lnTo>
                  <a:cubicBezTo>
                    <a:pt x="380206" y="984876"/>
                    <a:pt x="718764" y="958103"/>
                    <a:pt x="1350405" y="1843224"/>
                  </a:cubicBezTo>
                  <a:lnTo>
                    <a:pt x="0" y="1843224"/>
                  </a:lnTo>
                  <a:close/>
                </a:path>
              </a:pathLst>
            </a:cu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4"/>
            <p:cNvSpPr/>
            <p:nvPr/>
          </p:nvSpPr>
          <p:spPr>
            <a:xfrm>
              <a:off x="0" y="4735123"/>
              <a:ext cx="1458398" cy="2122877"/>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266279"/>
                <a:gd name="connsiteY0-18" fmla="*/ 1843224 h 1843224"/>
                <a:gd name="connsiteX1-19" fmla="*/ 0 w 1266279"/>
                <a:gd name="connsiteY1-20" fmla="*/ 0 h 1843224"/>
                <a:gd name="connsiteX2-21" fmla="*/ 1266279 w 1266279"/>
                <a:gd name="connsiteY2-22" fmla="*/ 1843224 h 1843224"/>
                <a:gd name="connsiteX3-23" fmla="*/ 0 w 1266279"/>
                <a:gd name="connsiteY3-24" fmla="*/ 1843224 h 1843224"/>
                <a:gd name="connsiteX0-25" fmla="*/ 0 w 1266279"/>
                <a:gd name="connsiteY0-26" fmla="*/ 1843224 h 1843224"/>
                <a:gd name="connsiteX1-27" fmla="*/ 0 w 1266279"/>
                <a:gd name="connsiteY1-28" fmla="*/ 0 h 1843224"/>
                <a:gd name="connsiteX2-29" fmla="*/ 1266279 w 1266279"/>
                <a:gd name="connsiteY2-30" fmla="*/ 1843224 h 1843224"/>
                <a:gd name="connsiteX3-31" fmla="*/ 0 w 1266279"/>
                <a:gd name="connsiteY3-32" fmla="*/ 1843224 h 1843224"/>
              </a:gdLst>
              <a:ahLst/>
              <a:cxnLst>
                <a:cxn ang="0">
                  <a:pos x="connsiteX0-1" y="connsiteY0-2"/>
                </a:cxn>
                <a:cxn ang="0">
                  <a:pos x="connsiteX1-3" y="connsiteY1-4"/>
                </a:cxn>
                <a:cxn ang="0">
                  <a:pos x="connsiteX2-5" y="connsiteY2-6"/>
                </a:cxn>
                <a:cxn ang="0">
                  <a:pos x="connsiteX3-7" y="connsiteY3-8"/>
                </a:cxn>
              </a:cxnLst>
              <a:rect l="l" t="t" r="r" b="b"/>
              <a:pathLst>
                <a:path w="1266279" h="1843224">
                  <a:moveTo>
                    <a:pt x="0" y="1843224"/>
                  </a:moveTo>
                  <a:lnTo>
                    <a:pt x="0" y="0"/>
                  </a:lnTo>
                  <a:cubicBezTo>
                    <a:pt x="351976" y="827298"/>
                    <a:pt x="598141" y="1265149"/>
                    <a:pt x="1266279" y="1843224"/>
                  </a:cubicBezTo>
                  <a:lnTo>
                    <a:pt x="0" y="1843224"/>
                  </a:lnTo>
                  <a:close/>
                </a:path>
              </a:pathLst>
            </a:cu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直角三角形 12"/>
          <p:cNvSpPr/>
          <p:nvPr/>
        </p:nvSpPr>
        <p:spPr>
          <a:xfrm flipH="1" flipV="1">
            <a:off x="10669270" y="0"/>
            <a:ext cx="1522730" cy="989965"/>
          </a:xfrm>
          <a:custGeom>
            <a:avLst/>
            <a:gdLst>
              <a:gd name="connsiteX0" fmla="*/ 0 w 2143125"/>
              <a:gd name="connsiteY0" fmla="*/ 1238250 h 1238250"/>
              <a:gd name="connsiteX1" fmla="*/ 0 w 2143125"/>
              <a:gd name="connsiteY1" fmla="*/ 0 h 1238250"/>
              <a:gd name="connsiteX2" fmla="*/ 2143125 w 2143125"/>
              <a:gd name="connsiteY2" fmla="*/ 1238250 h 1238250"/>
              <a:gd name="connsiteX3" fmla="*/ 0 w 2143125"/>
              <a:gd name="connsiteY3" fmla="*/ 1238250 h 1238250"/>
              <a:gd name="connsiteX0-1" fmla="*/ 0 w 2143125"/>
              <a:gd name="connsiteY0-2" fmla="*/ 1238250 h 1238250"/>
              <a:gd name="connsiteX1-3" fmla="*/ 0 w 2143125"/>
              <a:gd name="connsiteY1-4" fmla="*/ 0 h 1238250"/>
              <a:gd name="connsiteX2-5" fmla="*/ 2143125 w 2143125"/>
              <a:gd name="connsiteY2-6" fmla="*/ 1238250 h 1238250"/>
              <a:gd name="connsiteX3-7" fmla="*/ 0 w 2143125"/>
              <a:gd name="connsiteY3-8" fmla="*/ 1238250 h 1238250"/>
              <a:gd name="connsiteX0-9" fmla="*/ 0 w 2143125"/>
              <a:gd name="connsiteY0-10" fmla="*/ 1238250 h 1238250"/>
              <a:gd name="connsiteX1-11" fmla="*/ 0 w 2143125"/>
              <a:gd name="connsiteY1-12" fmla="*/ 0 h 1238250"/>
              <a:gd name="connsiteX2-13" fmla="*/ 2143125 w 2143125"/>
              <a:gd name="connsiteY2-14" fmla="*/ 1238250 h 1238250"/>
              <a:gd name="connsiteX3-15" fmla="*/ 0 w 2143125"/>
              <a:gd name="connsiteY3-16" fmla="*/ 1238250 h 1238250"/>
            </a:gdLst>
            <a:ahLst/>
            <a:cxnLst>
              <a:cxn ang="0">
                <a:pos x="connsiteX0-1" y="connsiteY0-2"/>
              </a:cxn>
              <a:cxn ang="0">
                <a:pos x="connsiteX1-3" y="connsiteY1-4"/>
              </a:cxn>
              <a:cxn ang="0">
                <a:pos x="connsiteX2-5" y="connsiteY2-6"/>
              </a:cxn>
              <a:cxn ang="0">
                <a:pos x="connsiteX3-7" y="connsiteY3-8"/>
              </a:cxn>
            </a:cxnLst>
            <a:rect l="l" t="t" r="r" b="b"/>
            <a:pathLst>
              <a:path w="2143125" h="1238250">
                <a:moveTo>
                  <a:pt x="0" y="1238250"/>
                </a:moveTo>
                <a:lnTo>
                  <a:pt x="0" y="0"/>
                </a:lnTo>
                <a:cubicBezTo>
                  <a:pt x="704850" y="660400"/>
                  <a:pt x="1466850" y="996950"/>
                  <a:pt x="2143125" y="1238250"/>
                </a:cubicBezTo>
                <a:lnTo>
                  <a:pt x="0" y="1238250"/>
                </a:lnTo>
                <a:close/>
              </a:path>
            </a:pathLst>
          </a:custGeom>
          <a:solidFill>
            <a:srgbClr val="CCAEA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文本框 67"/>
          <p:cNvSpPr txBox="1"/>
          <p:nvPr/>
        </p:nvSpPr>
        <p:spPr>
          <a:xfrm>
            <a:off x="4979670" y="641350"/>
            <a:ext cx="2456815" cy="1106805"/>
          </a:xfrm>
          <a:prstGeom prst="rect">
            <a:avLst/>
          </a:prstGeom>
          <a:noFill/>
        </p:spPr>
        <p:txBody>
          <a:bodyPr wrap="square" rtlCol="0">
            <a:spAutoFit/>
          </a:bodyPr>
          <a:lstStyle/>
          <a:p>
            <a:r>
              <a:rPr lang="zh-CN" altLang="en-US" sz="6600" dirty="0">
                <a:solidFill>
                  <a:srgbClr val="AD7C69"/>
                </a:solidFill>
                <a:cs typeface="+mn-ea"/>
                <a:sym typeface="+mn-lt"/>
              </a:rPr>
              <a:t>目  录</a:t>
            </a:r>
          </a:p>
        </p:txBody>
      </p:sp>
      <p:grpSp>
        <p:nvGrpSpPr>
          <p:cNvPr id="29" name="组合 28"/>
          <p:cNvGrpSpPr/>
          <p:nvPr/>
        </p:nvGrpSpPr>
        <p:grpSpPr>
          <a:xfrm>
            <a:off x="1762760" y="2159635"/>
            <a:ext cx="4102735" cy="1252220"/>
            <a:chOff x="2650" y="3364"/>
            <a:chExt cx="6461" cy="1972"/>
          </a:xfrm>
        </p:grpSpPr>
        <p:sp>
          <p:nvSpPr>
            <p:cNvPr id="32" name="文本框 31"/>
            <p:cNvSpPr txBox="1"/>
            <p:nvPr/>
          </p:nvSpPr>
          <p:spPr>
            <a:xfrm>
              <a:off x="2783" y="3364"/>
              <a:ext cx="3014"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spc="500" baseline="0" noProof="0" dirty="0">
                  <a:ln>
                    <a:noFill/>
                  </a:ln>
                  <a:solidFill>
                    <a:schemeClr val="bg1"/>
                  </a:solidFill>
                  <a:effectLst/>
                  <a:uLnTx/>
                  <a:uFillTx/>
                  <a:cs typeface="+mn-ea"/>
                  <a:sym typeface="+mn-lt"/>
                </a:rPr>
                <a:t>PART 01</a:t>
              </a:r>
            </a:p>
          </p:txBody>
        </p:sp>
        <p:grpSp>
          <p:nvGrpSpPr>
            <p:cNvPr id="54" name="组合 53"/>
            <p:cNvGrpSpPr/>
            <p:nvPr/>
          </p:nvGrpSpPr>
          <p:grpSpPr>
            <a:xfrm>
              <a:off x="2650" y="4252"/>
              <a:ext cx="6461" cy="1084"/>
              <a:chOff x="3256" y="4250"/>
              <a:chExt cx="6461" cy="1084"/>
            </a:xfrm>
          </p:grpSpPr>
          <p:sp>
            <p:nvSpPr>
              <p:cNvPr id="30" name="文本框 29"/>
              <p:cNvSpPr txBox="1"/>
              <p:nvPr/>
            </p:nvSpPr>
            <p:spPr>
              <a:xfrm>
                <a:off x="3256" y="4250"/>
                <a:ext cx="6090"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spc="500" baseline="0" noProof="0" dirty="0">
                    <a:ln>
                      <a:noFill/>
                    </a:ln>
                    <a:solidFill>
                      <a:schemeClr val="tx1">
                        <a:lumMod val="65000"/>
                        <a:lumOff val="35000"/>
                      </a:schemeClr>
                    </a:solidFill>
                    <a:effectLst/>
                    <a:uLnTx/>
                    <a:uFillTx/>
                    <a:cs typeface="+mn-ea"/>
                    <a:sym typeface="+mn-lt"/>
                  </a:rPr>
                  <a:t>年度工作概述</a:t>
                </a:r>
              </a:p>
            </p:txBody>
          </p:sp>
          <p:sp>
            <p:nvSpPr>
              <p:cNvPr id="56" name="文本框 55"/>
              <p:cNvSpPr txBox="1"/>
              <p:nvPr/>
            </p:nvSpPr>
            <p:spPr>
              <a:xfrm>
                <a:off x="3279" y="4741"/>
                <a:ext cx="6438" cy="59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u="none" strike="noStrike" kern="1200" cap="none" spc="0" normalizeH="0" baseline="0" noProof="0" dirty="0">
                    <a:ln>
                      <a:noFill/>
                    </a:ln>
                    <a:solidFill>
                      <a:sysClr val="window" lastClr="FFFFFF">
                        <a:lumMod val="50000"/>
                      </a:sysClr>
                    </a:solidFill>
                    <a:effectLst/>
                    <a:uLnTx/>
                    <a:uFillTx/>
                    <a:cs typeface="+mn-ea"/>
                    <a:sym typeface="+mn-lt"/>
                  </a:rPr>
                  <a:t>Please enter the title</a:t>
                </a:r>
                <a:r>
                  <a:rPr kumimoji="0" lang="zh-CN" altLang="en-US" sz="1400" b="0" u="none" strike="noStrike" kern="1200" cap="none" spc="0" normalizeH="0" baseline="0" noProof="0" dirty="0">
                    <a:ln>
                      <a:noFill/>
                    </a:ln>
                    <a:solidFill>
                      <a:sysClr val="window" lastClr="FFFFFF">
                        <a:lumMod val="50000"/>
                      </a:sysClr>
                    </a:solidFill>
                    <a:effectLst/>
                    <a:uLnTx/>
                    <a:uFillTx/>
                    <a:cs typeface="+mn-ea"/>
                    <a:sym typeface="+mn-lt"/>
                  </a:rPr>
                  <a:t> </a:t>
                </a:r>
                <a:r>
                  <a:rPr kumimoji="0" lang="en-US" altLang="zh-CN" sz="1400" b="0" u="none" strike="noStrike" kern="1200" cap="none" spc="0" normalizeH="0" baseline="0" noProof="0" dirty="0">
                    <a:ln>
                      <a:noFill/>
                    </a:ln>
                    <a:solidFill>
                      <a:sysClr val="window" lastClr="FFFFFF">
                        <a:lumMod val="50000"/>
                      </a:sysClr>
                    </a:solidFill>
                    <a:effectLst/>
                    <a:uLnTx/>
                    <a:uFillTx/>
                    <a:cs typeface="+mn-ea"/>
                    <a:sym typeface="+mn-lt"/>
                  </a:rPr>
                  <a:t>Please enter the title</a:t>
                </a:r>
              </a:p>
            </p:txBody>
          </p:sp>
        </p:grpSp>
      </p:grpSp>
      <p:grpSp>
        <p:nvGrpSpPr>
          <p:cNvPr id="33" name="组合 32"/>
          <p:cNvGrpSpPr/>
          <p:nvPr/>
        </p:nvGrpSpPr>
        <p:grpSpPr>
          <a:xfrm>
            <a:off x="1762125" y="3890645"/>
            <a:ext cx="4102735" cy="1289050"/>
            <a:chOff x="2650" y="3306"/>
            <a:chExt cx="6461" cy="2030"/>
          </a:xfrm>
        </p:grpSpPr>
        <p:sp>
          <p:nvSpPr>
            <p:cNvPr id="38" name="文本框 37"/>
            <p:cNvSpPr txBox="1"/>
            <p:nvPr/>
          </p:nvSpPr>
          <p:spPr>
            <a:xfrm>
              <a:off x="2784" y="3306"/>
              <a:ext cx="3014"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spc="500" baseline="0" noProof="0" dirty="0">
                  <a:ln>
                    <a:noFill/>
                  </a:ln>
                  <a:solidFill>
                    <a:schemeClr val="bg1"/>
                  </a:solidFill>
                  <a:effectLst/>
                  <a:uLnTx/>
                  <a:uFillTx/>
                  <a:cs typeface="+mn-ea"/>
                  <a:sym typeface="+mn-lt"/>
                </a:rPr>
                <a:t>PART 03</a:t>
              </a:r>
            </a:p>
          </p:txBody>
        </p:sp>
        <p:grpSp>
          <p:nvGrpSpPr>
            <p:cNvPr id="34" name="组合 33"/>
            <p:cNvGrpSpPr/>
            <p:nvPr/>
          </p:nvGrpSpPr>
          <p:grpSpPr>
            <a:xfrm>
              <a:off x="2650" y="4252"/>
              <a:ext cx="6461" cy="1084"/>
              <a:chOff x="3256" y="4250"/>
              <a:chExt cx="6461" cy="1084"/>
            </a:xfrm>
          </p:grpSpPr>
          <p:sp>
            <p:nvSpPr>
              <p:cNvPr id="35" name="文本框 34"/>
              <p:cNvSpPr txBox="1"/>
              <p:nvPr/>
            </p:nvSpPr>
            <p:spPr>
              <a:xfrm>
                <a:off x="3256" y="4250"/>
                <a:ext cx="6090"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spc="500" baseline="0" noProof="0" dirty="0">
                    <a:ln>
                      <a:noFill/>
                    </a:ln>
                    <a:solidFill>
                      <a:schemeClr val="tx1">
                        <a:lumMod val="65000"/>
                        <a:lumOff val="35000"/>
                      </a:schemeClr>
                    </a:solidFill>
                    <a:effectLst/>
                    <a:uLnTx/>
                    <a:uFillTx/>
                    <a:cs typeface="+mn-ea"/>
                    <a:sym typeface="+mn-lt"/>
                  </a:rPr>
                  <a:t>成功项目展示</a:t>
                </a:r>
              </a:p>
            </p:txBody>
          </p:sp>
          <p:sp>
            <p:nvSpPr>
              <p:cNvPr id="36" name="文本框 35"/>
              <p:cNvSpPr txBox="1"/>
              <p:nvPr/>
            </p:nvSpPr>
            <p:spPr>
              <a:xfrm>
                <a:off x="3279" y="4741"/>
                <a:ext cx="6438" cy="59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u="none" strike="noStrike" kern="1200" cap="none" spc="0" normalizeH="0" baseline="0" noProof="0" dirty="0">
                    <a:ln>
                      <a:noFill/>
                    </a:ln>
                    <a:solidFill>
                      <a:sysClr val="window" lastClr="FFFFFF">
                        <a:lumMod val="50000"/>
                      </a:sysClr>
                    </a:solidFill>
                    <a:effectLst/>
                    <a:uLnTx/>
                    <a:uFillTx/>
                    <a:cs typeface="+mn-ea"/>
                    <a:sym typeface="+mn-lt"/>
                  </a:rPr>
                  <a:t>Please enter the title</a:t>
                </a:r>
                <a:r>
                  <a:rPr kumimoji="0" lang="zh-CN" altLang="en-US" sz="1400" b="0" u="none" strike="noStrike" kern="1200" cap="none" spc="0" normalizeH="0" baseline="0" noProof="0" dirty="0">
                    <a:ln>
                      <a:noFill/>
                    </a:ln>
                    <a:solidFill>
                      <a:sysClr val="window" lastClr="FFFFFF">
                        <a:lumMod val="50000"/>
                      </a:sysClr>
                    </a:solidFill>
                    <a:effectLst/>
                    <a:uLnTx/>
                    <a:uFillTx/>
                    <a:cs typeface="+mn-ea"/>
                    <a:sym typeface="+mn-lt"/>
                  </a:rPr>
                  <a:t> </a:t>
                </a:r>
                <a:r>
                  <a:rPr kumimoji="0" lang="en-US" altLang="zh-CN" sz="1400" b="0" u="none" strike="noStrike" kern="1200" cap="none" spc="0" normalizeH="0" baseline="0" noProof="0" dirty="0">
                    <a:ln>
                      <a:noFill/>
                    </a:ln>
                    <a:solidFill>
                      <a:sysClr val="window" lastClr="FFFFFF">
                        <a:lumMod val="50000"/>
                      </a:sysClr>
                    </a:solidFill>
                    <a:effectLst/>
                    <a:uLnTx/>
                    <a:uFillTx/>
                    <a:cs typeface="+mn-ea"/>
                    <a:sym typeface="+mn-lt"/>
                  </a:rPr>
                  <a:t>Please enter the title</a:t>
                </a:r>
              </a:p>
            </p:txBody>
          </p:sp>
        </p:grpSp>
      </p:grpSp>
      <p:grpSp>
        <p:nvGrpSpPr>
          <p:cNvPr id="41" name="组合 40"/>
          <p:cNvGrpSpPr/>
          <p:nvPr/>
        </p:nvGrpSpPr>
        <p:grpSpPr>
          <a:xfrm>
            <a:off x="6702425" y="2199005"/>
            <a:ext cx="4102735" cy="1212850"/>
            <a:chOff x="2650" y="3426"/>
            <a:chExt cx="6461" cy="1910"/>
          </a:xfrm>
        </p:grpSpPr>
        <p:sp>
          <p:nvSpPr>
            <p:cNvPr id="39" name="文本框 38"/>
            <p:cNvSpPr txBox="1"/>
            <p:nvPr/>
          </p:nvSpPr>
          <p:spPr>
            <a:xfrm>
              <a:off x="2812" y="3426"/>
              <a:ext cx="3014"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spc="500" baseline="0" noProof="0" dirty="0">
                  <a:ln>
                    <a:noFill/>
                  </a:ln>
                  <a:solidFill>
                    <a:schemeClr val="bg1"/>
                  </a:solidFill>
                  <a:effectLst/>
                  <a:uLnTx/>
                  <a:uFillTx/>
                  <a:cs typeface="+mn-ea"/>
                  <a:sym typeface="+mn-lt"/>
                </a:rPr>
                <a:t>PART 02</a:t>
              </a:r>
            </a:p>
          </p:txBody>
        </p:sp>
        <p:grpSp>
          <p:nvGrpSpPr>
            <p:cNvPr id="42" name="组合 41"/>
            <p:cNvGrpSpPr/>
            <p:nvPr/>
          </p:nvGrpSpPr>
          <p:grpSpPr>
            <a:xfrm>
              <a:off x="2650" y="4252"/>
              <a:ext cx="6461" cy="1084"/>
              <a:chOff x="3256" y="4250"/>
              <a:chExt cx="6461" cy="1084"/>
            </a:xfrm>
          </p:grpSpPr>
          <p:sp>
            <p:nvSpPr>
              <p:cNvPr id="43" name="文本框 42"/>
              <p:cNvSpPr txBox="1"/>
              <p:nvPr/>
            </p:nvSpPr>
            <p:spPr>
              <a:xfrm>
                <a:off x="3256" y="4250"/>
                <a:ext cx="6090"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spc="500" baseline="0" noProof="0" dirty="0">
                    <a:ln>
                      <a:noFill/>
                    </a:ln>
                    <a:solidFill>
                      <a:schemeClr val="tx1">
                        <a:lumMod val="65000"/>
                        <a:lumOff val="35000"/>
                      </a:schemeClr>
                    </a:solidFill>
                    <a:effectLst/>
                    <a:uLnTx/>
                    <a:uFillTx/>
                    <a:cs typeface="+mn-ea"/>
                    <a:sym typeface="+mn-lt"/>
                  </a:rPr>
                  <a:t>工作完成情况</a:t>
                </a:r>
              </a:p>
            </p:txBody>
          </p:sp>
          <p:sp>
            <p:nvSpPr>
              <p:cNvPr id="44" name="文本框 43"/>
              <p:cNvSpPr txBox="1"/>
              <p:nvPr/>
            </p:nvSpPr>
            <p:spPr>
              <a:xfrm>
                <a:off x="3279" y="4741"/>
                <a:ext cx="6438" cy="59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u="none" strike="noStrike" kern="1200" cap="none" spc="0" normalizeH="0" baseline="0" noProof="0" dirty="0">
                    <a:ln>
                      <a:noFill/>
                    </a:ln>
                    <a:solidFill>
                      <a:sysClr val="window" lastClr="FFFFFF">
                        <a:lumMod val="50000"/>
                      </a:sysClr>
                    </a:solidFill>
                    <a:effectLst/>
                    <a:uLnTx/>
                    <a:uFillTx/>
                    <a:cs typeface="+mn-ea"/>
                    <a:sym typeface="+mn-lt"/>
                  </a:rPr>
                  <a:t>Please enter the title</a:t>
                </a:r>
                <a:r>
                  <a:rPr kumimoji="0" lang="zh-CN" altLang="en-US" sz="1400" b="0" u="none" strike="noStrike" kern="1200" cap="none" spc="0" normalizeH="0" baseline="0" noProof="0" dirty="0">
                    <a:ln>
                      <a:noFill/>
                    </a:ln>
                    <a:solidFill>
                      <a:sysClr val="window" lastClr="FFFFFF">
                        <a:lumMod val="50000"/>
                      </a:sysClr>
                    </a:solidFill>
                    <a:effectLst/>
                    <a:uLnTx/>
                    <a:uFillTx/>
                    <a:cs typeface="+mn-ea"/>
                    <a:sym typeface="+mn-lt"/>
                  </a:rPr>
                  <a:t> </a:t>
                </a:r>
                <a:r>
                  <a:rPr kumimoji="0" lang="en-US" altLang="zh-CN" sz="1400" b="0" u="none" strike="noStrike" kern="1200" cap="none" spc="0" normalizeH="0" baseline="0" noProof="0" dirty="0">
                    <a:ln>
                      <a:noFill/>
                    </a:ln>
                    <a:solidFill>
                      <a:sysClr val="window" lastClr="FFFFFF">
                        <a:lumMod val="50000"/>
                      </a:sysClr>
                    </a:solidFill>
                    <a:effectLst/>
                    <a:uLnTx/>
                    <a:uFillTx/>
                    <a:cs typeface="+mn-ea"/>
                    <a:sym typeface="+mn-lt"/>
                  </a:rPr>
                  <a:t>Please enter the title</a:t>
                </a:r>
              </a:p>
            </p:txBody>
          </p:sp>
        </p:grpSp>
      </p:grpSp>
      <p:grpSp>
        <p:nvGrpSpPr>
          <p:cNvPr id="40" name="组合 39"/>
          <p:cNvGrpSpPr/>
          <p:nvPr/>
        </p:nvGrpSpPr>
        <p:grpSpPr>
          <a:xfrm>
            <a:off x="6717665" y="3921125"/>
            <a:ext cx="4102735" cy="1258570"/>
            <a:chOff x="2650" y="3354"/>
            <a:chExt cx="6461" cy="1982"/>
          </a:xfrm>
        </p:grpSpPr>
        <p:sp>
          <p:nvSpPr>
            <p:cNvPr id="52" name="文本框 51"/>
            <p:cNvSpPr txBox="1"/>
            <p:nvPr/>
          </p:nvSpPr>
          <p:spPr>
            <a:xfrm>
              <a:off x="2788" y="3354"/>
              <a:ext cx="3014"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spc="500" baseline="0" noProof="0" dirty="0">
                  <a:ln>
                    <a:noFill/>
                  </a:ln>
                  <a:solidFill>
                    <a:schemeClr val="bg1"/>
                  </a:solidFill>
                  <a:effectLst/>
                  <a:uLnTx/>
                  <a:uFillTx/>
                  <a:cs typeface="+mn-ea"/>
                  <a:sym typeface="+mn-lt"/>
                </a:rPr>
                <a:t>PART 04</a:t>
              </a:r>
            </a:p>
          </p:txBody>
        </p:sp>
        <p:grpSp>
          <p:nvGrpSpPr>
            <p:cNvPr id="48" name="组合 47"/>
            <p:cNvGrpSpPr/>
            <p:nvPr/>
          </p:nvGrpSpPr>
          <p:grpSpPr>
            <a:xfrm>
              <a:off x="2650" y="4252"/>
              <a:ext cx="6461" cy="1084"/>
              <a:chOff x="3256" y="4250"/>
              <a:chExt cx="6461" cy="1084"/>
            </a:xfrm>
          </p:grpSpPr>
          <p:sp>
            <p:nvSpPr>
              <p:cNvPr id="49" name="文本框 48"/>
              <p:cNvSpPr txBox="1"/>
              <p:nvPr/>
            </p:nvSpPr>
            <p:spPr>
              <a:xfrm>
                <a:off x="3256" y="4250"/>
                <a:ext cx="6090"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spc="500" baseline="0" noProof="0" dirty="0">
                    <a:ln>
                      <a:noFill/>
                    </a:ln>
                    <a:solidFill>
                      <a:schemeClr val="tx1">
                        <a:lumMod val="65000"/>
                        <a:lumOff val="35000"/>
                      </a:schemeClr>
                    </a:solidFill>
                    <a:effectLst/>
                    <a:uLnTx/>
                    <a:uFillTx/>
                    <a:cs typeface="+mn-ea"/>
                    <a:sym typeface="+mn-lt"/>
                  </a:rPr>
                  <a:t>明年工作计划</a:t>
                </a:r>
                <a:r>
                  <a:rPr kumimoji="0" lang="en-US" altLang="zh-CN" sz="2400" b="0" i="0" spc="500" baseline="0" noProof="0" dirty="0">
                    <a:ln>
                      <a:noFill/>
                    </a:ln>
                    <a:solidFill>
                      <a:schemeClr val="tx1">
                        <a:lumMod val="65000"/>
                        <a:lumOff val="35000"/>
                      </a:schemeClr>
                    </a:solidFill>
                    <a:effectLst/>
                    <a:uLnTx/>
                    <a:uFillTx/>
                    <a:cs typeface="+mn-ea"/>
                    <a:sym typeface="+mn-lt"/>
                  </a:rPr>
                  <a:t>s</a:t>
                </a:r>
              </a:p>
            </p:txBody>
          </p:sp>
          <p:sp>
            <p:nvSpPr>
              <p:cNvPr id="50" name="文本框 49"/>
              <p:cNvSpPr txBox="1"/>
              <p:nvPr/>
            </p:nvSpPr>
            <p:spPr>
              <a:xfrm>
                <a:off x="3279" y="4741"/>
                <a:ext cx="6438" cy="59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400" b="0" u="none" strike="noStrike" kern="1200" cap="none" spc="0" normalizeH="0" baseline="0" noProof="0" dirty="0">
                    <a:ln>
                      <a:noFill/>
                    </a:ln>
                    <a:solidFill>
                      <a:sysClr val="window" lastClr="FFFFFF">
                        <a:lumMod val="50000"/>
                      </a:sysClr>
                    </a:solidFill>
                    <a:effectLst/>
                    <a:uLnTx/>
                    <a:uFillTx/>
                    <a:cs typeface="+mn-ea"/>
                    <a:sym typeface="+mn-lt"/>
                  </a:rPr>
                  <a:t>Please enter the title</a:t>
                </a:r>
                <a:r>
                  <a:rPr kumimoji="0" lang="zh-CN" altLang="en-US" sz="1400" b="0" u="none" strike="noStrike" kern="1200" cap="none" spc="0" normalizeH="0" baseline="0" noProof="0" dirty="0">
                    <a:ln>
                      <a:noFill/>
                    </a:ln>
                    <a:solidFill>
                      <a:sysClr val="window" lastClr="FFFFFF">
                        <a:lumMod val="50000"/>
                      </a:sysClr>
                    </a:solidFill>
                    <a:effectLst/>
                    <a:uLnTx/>
                    <a:uFillTx/>
                    <a:cs typeface="+mn-ea"/>
                    <a:sym typeface="+mn-lt"/>
                  </a:rPr>
                  <a:t> </a:t>
                </a:r>
                <a:r>
                  <a:rPr kumimoji="0" lang="en-US" altLang="zh-CN" sz="1400" b="0" u="none" strike="noStrike" kern="1200" cap="none" spc="0" normalizeH="0" baseline="0" noProof="0" dirty="0">
                    <a:ln>
                      <a:noFill/>
                    </a:ln>
                    <a:solidFill>
                      <a:sysClr val="window" lastClr="FFFFFF">
                        <a:lumMod val="50000"/>
                      </a:sysClr>
                    </a:solidFill>
                    <a:effectLst/>
                    <a:uLnTx/>
                    <a:uFillTx/>
                    <a:cs typeface="+mn-ea"/>
                    <a:sym typeface="+mn-lt"/>
                  </a:rPr>
                  <a:t>Please enter the title</a:t>
                </a:r>
              </a:p>
            </p:txBody>
          </p:sp>
        </p:grpSp>
      </p:gr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with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strips(downLeft)">
                                      <p:cBhvr>
                                        <p:cTn id="7" dur="500"/>
                                        <p:tgtEl>
                                          <p:spTgt spid="6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3"/>
                                        </p:tgtEl>
                                        <p:attrNameLst>
                                          <p:attrName>style.visibility</p:attrName>
                                        </p:attrNameLst>
                                      </p:cBhvr>
                                      <p:to>
                                        <p:strVal val="visible"/>
                                      </p:to>
                                    </p:set>
                                    <p:animEffect transition="in" filter="dissolve">
                                      <p:cBhvr>
                                        <p:cTn id="12" dur="500"/>
                                        <p:tgtEl>
                                          <p:spTgt spid="5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55"/>
                                        </p:tgtEl>
                                        <p:attrNameLst>
                                          <p:attrName>style.visibility</p:attrName>
                                        </p:attrNameLst>
                                      </p:cBhvr>
                                      <p:to>
                                        <p:strVal val="visible"/>
                                      </p:to>
                                    </p:set>
                                    <p:animEffect transition="in" filter="dissolve">
                                      <p:cBhvr>
                                        <p:cTn id="17" dur="500"/>
                                        <p:tgtEl>
                                          <p:spTgt spid="5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57"/>
                                        </p:tgtEl>
                                        <p:attrNameLst>
                                          <p:attrName>style.visibility</p:attrName>
                                        </p:attrNameLst>
                                      </p:cBhvr>
                                      <p:to>
                                        <p:strVal val="visible"/>
                                      </p:to>
                                    </p:set>
                                    <p:animEffect transition="in" filter="dissolve">
                                      <p:cBhvr>
                                        <p:cTn id="22" dur="500"/>
                                        <p:tgtEl>
                                          <p:spTgt spid="57"/>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dissolve">
                                      <p:cBhvr>
                                        <p:cTn id="27"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bldLvl="0" animBg="1"/>
      <p:bldP spid="57" grpId="0" bldLvl="0" animBg="1"/>
      <p:bldP spid="55" grpId="0" bldLvl="0" animBg="1"/>
      <p:bldP spid="53" grpId="0" bldLvl="0" animBg="1"/>
      <p:bldP spid="6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圆角矩形 17"/>
          <p:cNvSpPr/>
          <p:nvPr/>
        </p:nvSpPr>
        <p:spPr>
          <a:xfrm>
            <a:off x="4973955" y="1553845"/>
            <a:ext cx="2212975" cy="514985"/>
          </a:xfrm>
          <a:prstGeom prst="roundRect">
            <a:avLst/>
          </a:pr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zh-CN">
              <a:cs typeface="+mn-ea"/>
              <a:sym typeface="+mn-lt"/>
            </a:endParaRPr>
          </a:p>
        </p:txBody>
      </p:sp>
      <p:sp>
        <p:nvSpPr>
          <p:cNvPr id="14" name="直角三角形 13"/>
          <p:cNvSpPr/>
          <p:nvPr/>
        </p:nvSpPr>
        <p:spPr>
          <a:xfrm flipH="1" flipV="1">
            <a:off x="9182100" y="0"/>
            <a:ext cx="3009900" cy="2261775"/>
          </a:xfrm>
          <a:custGeom>
            <a:avLst/>
            <a:gdLst>
              <a:gd name="connsiteX0" fmla="*/ 0 w 3009900"/>
              <a:gd name="connsiteY0" fmla="*/ 2261775 h 2261775"/>
              <a:gd name="connsiteX1" fmla="*/ 0 w 3009900"/>
              <a:gd name="connsiteY1" fmla="*/ 0 h 2261775"/>
              <a:gd name="connsiteX2" fmla="*/ 3009900 w 3009900"/>
              <a:gd name="connsiteY2" fmla="*/ 2261775 h 2261775"/>
              <a:gd name="connsiteX3" fmla="*/ 0 w 3009900"/>
              <a:gd name="connsiteY3" fmla="*/ 2261775 h 2261775"/>
              <a:gd name="connsiteX0-1" fmla="*/ 0 w 3009900"/>
              <a:gd name="connsiteY0-2" fmla="*/ 2261775 h 2261775"/>
              <a:gd name="connsiteX1-3" fmla="*/ 0 w 3009900"/>
              <a:gd name="connsiteY1-4" fmla="*/ 0 h 2261775"/>
              <a:gd name="connsiteX2-5" fmla="*/ 3009900 w 3009900"/>
              <a:gd name="connsiteY2-6" fmla="*/ 2261775 h 2261775"/>
              <a:gd name="connsiteX3-7" fmla="*/ 0 w 3009900"/>
              <a:gd name="connsiteY3-8" fmla="*/ 2261775 h 2261775"/>
              <a:gd name="connsiteX0-9" fmla="*/ 0 w 3009900"/>
              <a:gd name="connsiteY0-10" fmla="*/ 2261775 h 2261775"/>
              <a:gd name="connsiteX1-11" fmla="*/ 0 w 3009900"/>
              <a:gd name="connsiteY1-12" fmla="*/ 0 h 2261775"/>
              <a:gd name="connsiteX2-13" fmla="*/ 3009900 w 3009900"/>
              <a:gd name="connsiteY2-14" fmla="*/ 2261775 h 2261775"/>
              <a:gd name="connsiteX3-15" fmla="*/ 0 w 3009900"/>
              <a:gd name="connsiteY3-16" fmla="*/ 2261775 h 2261775"/>
            </a:gdLst>
            <a:ahLst/>
            <a:cxnLst>
              <a:cxn ang="0">
                <a:pos x="connsiteX0-1" y="connsiteY0-2"/>
              </a:cxn>
              <a:cxn ang="0">
                <a:pos x="connsiteX1-3" y="connsiteY1-4"/>
              </a:cxn>
              <a:cxn ang="0">
                <a:pos x="connsiteX2-5" y="connsiteY2-6"/>
              </a:cxn>
              <a:cxn ang="0">
                <a:pos x="connsiteX3-7" y="connsiteY3-8"/>
              </a:cxn>
            </a:cxnLst>
            <a:rect l="l" t="t" r="r" b="b"/>
            <a:pathLst>
              <a:path w="3009900" h="2261775">
                <a:moveTo>
                  <a:pt x="0" y="2261775"/>
                </a:moveTo>
                <a:lnTo>
                  <a:pt x="0" y="0"/>
                </a:lnTo>
                <a:cubicBezTo>
                  <a:pt x="765175" y="1287325"/>
                  <a:pt x="1920875" y="1831700"/>
                  <a:pt x="3009900" y="2261775"/>
                </a:cubicBezTo>
                <a:lnTo>
                  <a:pt x="0" y="2261775"/>
                </a:lnTo>
                <a:close/>
              </a:path>
            </a:pathLst>
          </a:custGeom>
          <a:solidFill>
            <a:srgbClr val="D9CFC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0" y="2943225"/>
            <a:ext cx="7654315" cy="3914776"/>
            <a:chOff x="0" y="2142682"/>
            <a:chExt cx="7654315" cy="4715319"/>
          </a:xfrm>
        </p:grpSpPr>
        <p:sp>
          <p:nvSpPr>
            <p:cNvPr id="11" name="直角三角形 4"/>
            <p:cNvSpPr/>
            <p:nvPr/>
          </p:nvSpPr>
          <p:spPr>
            <a:xfrm>
              <a:off x="0" y="2142682"/>
              <a:ext cx="7654315" cy="4715318"/>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 name="connsiteX0-73" fmla="*/ 0 w 1220674"/>
                <a:gd name="connsiteY0-74" fmla="*/ 1843224 h 1843224"/>
                <a:gd name="connsiteX1-75" fmla="*/ 0 w 1220674"/>
                <a:gd name="connsiteY1-76" fmla="*/ 0 h 1843224"/>
                <a:gd name="connsiteX2-77" fmla="*/ 1220674 w 1220674"/>
                <a:gd name="connsiteY2-78" fmla="*/ 1843224 h 1843224"/>
                <a:gd name="connsiteX3-79" fmla="*/ 0 w 1220674"/>
                <a:gd name="connsiteY3-80" fmla="*/ 1843224 h 1843224"/>
                <a:gd name="connsiteX0-81" fmla="*/ 0 w 1220674"/>
                <a:gd name="connsiteY0-82" fmla="*/ 1843224 h 1843224"/>
                <a:gd name="connsiteX1-83" fmla="*/ 0 w 1220674"/>
                <a:gd name="connsiteY1-84" fmla="*/ 0 h 1843224"/>
                <a:gd name="connsiteX2-85" fmla="*/ 1220674 w 1220674"/>
                <a:gd name="connsiteY2-86" fmla="*/ 1843224 h 1843224"/>
                <a:gd name="connsiteX3-87" fmla="*/ 0 w 1220674"/>
                <a:gd name="connsiteY3-88" fmla="*/ 1843224 h 1843224"/>
                <a:gd name="connsiteX0-89" fmla="*/ 0 w 1232835"/>
                <a:gd name="connsiteY0-90" fmla="*/ 1858915 h 1858915"/>
                <a:gd name="connsiteX1-91" fmla="*/ 0 w 1232835"/>
                <a:gd name="connsiteY1-92" fmla="*/ 15691 h 1858915"/>
                <a:gd name="connsiteX2-93" fmla="*/ 663981 w 1232835"/>
                <a:gd name="connsiteY2-94" fmla="*/ 896726 h 1858915"/>
                <a:gd name="connsiteX3-95" fmla="*/ 1220674 w 1232835"/>
                <a:gd name="connsiteY3-96" fmla="*/ 1858915 h 1858915"/>
                <a:gd name="connsiteX4" fmla="*/ 0 w 1232835"/>
                <a:gd name="connsiteY4" fmla="*/ 1858915 h 1858915"/>
                <a:gd name="connsiteX0-97" fmla="*/ 0 w 1232835"/>
                <a:gd name="connsiteY0-98" fmla="*/ 1855252 h 1855252"/>
                <a:gd name="connsiteX1-99" fmla="*/ 0 w 1232835"/>
                <a:gd name="connsiteY1-100" fmla="*/ 12028 h 1855252"/>
                <a:gd name="connsiteX2-101" fmla="*/ 663981 w 1232835"/>
                <a:gd name="connsiteY2-102" fmla="*/ 893063 h 1855252"/>
                <a:gd name="connsiteX3-103" fmla="*/ 1220674 w 1232835"/>
                <a:gd name="connsiteY3-104" fmla="*/ 1855252 h 1855252"/>
                <a:gd name="connsiteX4-105" fmla="*/ 0 w 1232835"/>
                <a:gd name="connsiteY4-106" fmla="*/ 1855252 h 1855252"/>
                <a:gd name="connsiteX0-107" fmla="*/ 0 w 1230823"/>
                <a:gd name="connsiteY0-108" fmla="*/ 1855137 h 1855137"/>
                <a:gd name="connsiteX1-109" fmla="*/ 0 w 1230823"/>
                <a:gd name="connsiteY1-110" fmla="*/ 11913 h 1855137"/>
                <a:gd name="connsiteX2-111" fmla="*/ 663981 w 1230823"/>
                <a:gd name="connsiteY2-112" fmla="*/ 892948 h 1855137"/>
                <a:gd name="connsiteX3-113" fmla="*/ 1220674 w 1230823"/>
                <a:gd name="connsiteY3-114" fmla="*/ 1855137 h 1855137"/>
                <a:gd name="connsiteX4-115" fmla="*/ 0 w 1230823"/>
                <a:gd name="connsiteY4-116" fmla="*/ 1855137 h 1855137"/>
                <a:gd name="connsiteX0-117" fmla="*/ 0 w 1230823"/>
                <a:gd name="connsiteY0-118" fmla="*/ 1843224 h 1843224"/>
                <a:gd name="connsiteX1-119" fmla="*/ 0 w 1230823"/>
                <a:gd name="connsiteY1-120" fmla="*/ 0 h 1843224"/>
                <a:gd name="connsiteX2-121" fmla="*/ 663981 w 1230823"/>
                <a:gd name="connsiteY2-122" fmla="*/ 881035 h 1843224"/>
                <a:gd name="connsiteX3-123" fmla="*/ 1220674 w 1230823"/>
                <a:gd name="connsiteY3-124" fmla="*/ 1843224 h 1843224"/>
                <a:gd name="connsiteX4-125" fmla="*/ 0 w 1230823"/>
                <a:gd name="connsiteY4-126" fmla="*/ 1843224 h 1843224"/>
                <a:gd name="connsiteX0-127" fmla="*/ 0 w 1230823"/>
                <a:gd name="connsiteY0-128" fmla="*/ 1843224 h 1843224"/>
                <a:gd name="connsiteX1-129" fmla="*/ 0 w 1230823"/>
                <a:gd name="connsiteY1-130" fmla="*/ 0 h 1843224"/>
                <a:gd name="connsiteX2-131" fmla="*/ 663981 w 1230823"/>
                <a:gd name="connsiteY2-132" fmla="*/ 881035 h 1843224"/>
                <a:gd name="connsiteX3-133" fmla="*/ 1220674 w 1230823"/>
                <a:gd name="connsiteY3-134" fmla="*/ 1843224 h 1843224"/>
                <a:gd name="connsiteX4-135" fmla="*/ 0 w 1230823"/>
                <a:gd name="connsiteY4-136" fmla="*/ 1843224 h 1843224"/>
                <a:gd name="connsiteX0-137" fmla="*/ 0 w 1231923"/>
                <a:gd name="connsiteY0-138" fmla="*/ 1843224 h 1843224"/>
                <a:gd name="connsiteX1-139" fmla="*/ 0 w 1231923"/>
                <a:gd name="connsiteY1-140" fmla="*/ 0 h 1843224"/>
                <a:gd name="connsiteX2-141" fmla="*/ 663981 w 1231923"/>
                <a:gd name="connsiteY2-142" fmla="*/ 881035 h 1843224"/>
                <a:gd name="connsiteX3-143" fmla="*/ 1220674 w 1231923"/>
                <a:gd name="connsiteY3-144" fmla="*/ 1843224 h 1843224"/>
                <a:gd name="connsiteX4-145" fmla="*/ 0 w 1231923"/>
                <a:gd name="connsiteY4-146" fmla="*/ 1843224 h 1843224"/>
                <a:gd name="connsiteX0-147" fmla="*/ 0 w 1220674"/>
                <a:gd name="connsiteY0-148" fmla="*/ 1843224 h 1843224"/>
                <a:gd name="connsiteX1-149" fmla="*/ 0 w 1220674"/>
                <a:gd name="connsiteY1-150" fmla="*/ 0 h 1843224"/>
                <a:gd name="connsiteX2-151" fmla="*/ 663981 w 1220674"/>
                <a:gd name="connsiteY2-152" fmla="*/ 881035 h 1843224"/>
                <a:gd name="connsiteX3-153" fmla="*/ 1220674 w 1220674"/>
                <a:gd name="connsiteY3-154" fmla="*/ 1843224 h 1843224"/>
                <a:gd name="connsiteX4-155" fmla="*/ 0 w 1220674"/>
                <a:gd name="connsiteY4-156" fmla="*/ 1843224 h 1843224"/>
                <a:gd name="connsiteX0-157" fmla="*/ 0 w 1220674"/>
                <a:gd name="connsiteY0-158" fmla="*/ 1843224 h 1843224"/>
                <a:gd name="connsiteX1-159" fmla="*/ 0 w 1220674"/>
                <a:gd name="connsiteY1-160" fmla="*/ 0 h 1843224"/>
                <a:gd name="connsiteX2-161" fmla="*/ 660056 w 1220674"/>
                <a:gd name="connsiteY2-162" fmla="*/ 1103776 h 1843224"/>
                <a:gd name="connsiteX3-163" fmla="*/ 1220674 w 1220674"/>
                <a:gd name="connsiteY3-164" fmla="*/ 1843224 h 1843224"/>
                <a:gd name="connsiteX4-165" fmla="*/ 0 w 1220674"/>
                <a:gd name="connsiteY4-166" fmla="*/ 1843224 h 1843224"/>
                <a:gd name="connsiteX0-167" fmla="*/ 0 w 1220674"/>
                <a:gd name="connsiteY0-168" fmla="*/ 1843224 h 1843224"/>
                <a:gd name="connsiteX1-169" fmla="*/ 0 w 1220674"/>
                <a:gd name="connsiteY1-170" fmla="*/ 0 h 1843224"/>
                <a:gd name="connsiteX2-171" fmla="*/ 660056 w 1220674"/>
                <a:gd name="connsiteY2-172" fmla="*/ 1103776 h 1843224"/>
                <a:gd name="connsiteX3-173" fmla="*/ 1220674 w 1220674"/>
                <a:gd name="connsiteY3-174" fmla="*/ 1843224 h 1843224"/>
                <a:gd name="connsiteX4-175" fmla="*/ 0 w 1220674"/>
                <a:gd name="connsiteY4-176" fmla="*/ 1843224 h 1843224"/>
                <a:gd name="connsiteX0-177" fmla="*/ 0 w 1220674"/>
                <a:gd name="connsiteY0-178" fmla="*/ 1843224 h 1843224"/>
                <a:gd name="connsiteX1-179" fmla="*/ 0 w 1220674"/>
                <a:gd name="connsiteY1-180" fmla="*/ 0 h 1843224"/>
                <a:gd name="connsiteX2-181" fmla="*/ 572398 w 1220674"/>
                <a:gd name="connsiteY2-182" fmla="*/ 992406 h 1843224"/>
                <a:gd name="connsiteX3-183" fmla="*/ 1220674 w 1220674"/>
                <a:gd name="connsiteY3-184" fmla="*/ 1843224 h 1843224"/>
                <a:gd name="connsiteX4-185" fmla="*/ 0 w 1220674"/>
                <a:gd name="connsiteY4-186" fmla="*/ 1843224 h 1843224"/>
                <a:gd name="connsiteX0-187" fmla="*/ 0 w 1220674"/>
                <a:gd name="connsiteY0-188" fmla="*/ 1843224 h 1843224"/>
                <a:gd name="connsiteX1-189" fmla="*/ 0 w 1220674"/>
                <a:gd name="connsiteY1-190" fmla="*/ 0 h 1843224"/>
                <a:gd name="connsiteX2-191" fmla="*/ 572398 w 1220674"/>
                <a:gd name="connsiteY2-192" fmla="*/ 992406 h 1843224"/>
                <a:gd name="connsiteX3-193" fmla="*/ 1220674 w 1220674"/>
                <a:gd name="connsiteY3-194" fmla="*/ 1843224 h 1843224"/>
                <a:gd name="connsiteX4-195" fmla="*/ 0 w 1220674"/>
                <a:gd name="connsiteY4-196" fmla="*/ 1843224 h 1843224"/>
                <a:gd name="connsiteX0-197" fmla="*/ 0 w 1220674"/>
                <a:gd name="connsiteY0-198" fmla="*/ 1843224 h 1843224"/>
                <a:gd name="connsiteX1-199" fmla="*/ 0 w 1220674"/>
                <a:gd name="connsiteY1-200" fmla="*/ 0 h 1843224"/>
                <a:gd name="connsiteX2-201" fmla="*/ 555390 w 1220674"/>
                <a:gd name="connsiteY2-202" fmla="*/ 1044207 h 1843224"/>
                <a:gd name="connsiteX3-203" fmla="*/ 1220674 w 1220674"/>
                <a:gd name="connsiteY3-204" fmla="*/ 1843224 h 1843224"/>
                <a:gd name="connsiteX4-205" fmla="*/ 0 w 1220674"/>
                <a:gd name="connsiteY4-206" fmla="*/ 1843224 h 1843224"/>
                <a:gd name="connsiteX0-207" fmla="*/ 0 w 1220674"/>
                <a:gd name="connsiteY0-208" fmla="*/ 1843224 h 1843224"/>
                <a:gd name="connsiteX1-209" fmla="*/ 0 w 1220674"/>
                <a:gd name="connsiteY1-210" fmla="*/ 0 h 1843224"/>
                <a:gd name="connsiteX2-211" fmla="*/ 555390 w 1220674"/>
                <a:gd name="connsiteY2-212" fmla="*/ 1044207 h 1843224"/>
                <a:gd name="connsiteX3-213" fmla="*/ 1220674 w 1220674"/>
                <a:gd name="connsiteY3-214" fmla="*/ 1843224 h 1843224"/>
                <a:gd name="connsiteX4-215" fmla="*/ 0 w 1220674"/>
                <a:gd name="connsiteY4-216" fmla="*/ 1843224 h 1843224"/>
                <a:gd name="connsiteX0-217" fmla="*/ 0 w 1220674"/>
                <a:gd name="connsiteY0-218" fmla="*/ 1843224 h 1843224"/>
                <a:gd name="connsiteX1-219" fmla="*/ 0 w 1220674"/>
                <a:gd name="connsiteY1-220" fmla="*/ 0 h 1843224"/>
                <a:gd name="connsiteX2-221" fmla="*/ 700248 w 1220674"/>
                <a:gd name="connsiteY2-222" fmla="*/ 1072613 h 1843224"/>
                <a:gd name="connsiteX3-223" fmla="*/ 1220674 w 1220674"/>
                <a:gd name="connsiteY3-224" fmla="*/ 1843224 h 1843224"/>
                <a:gd name="connsiteX4-225" fmla="*/ 0 w 1220674"/>
                <a:gd name="connsiteY4-226" fmla="*/ 1843224 h 1843224"/>
                <a:gd name="connsiteX0-227" fmla="*/ 0 w 1220674"/>
                <a:gd name="connsiteY0-228" fmla="*/ 1843224 h 1843224"/>
                <a:gd name="connsiteX1-229" fmla="*/ 0 w 1220674"/>
                <a:gd name="connsiteY1-230" fmla="*/ 0 h 1843224"/>
                <a:gd name="connsiteX2-231" fmla="*/ 700248 w 1220674"/>
                <a:gd name="connsiteY2-232" fmla="*/ 1072613 h 1843224"/>
                <a:gd name="connsiteX3-233" fmla="*/ 1220674 w 1220674"/>
                <a:gd name="connsiteY3-234" fmla="*/ 1843224 h 1843224"/>
                <a:gd name="connsiteX4-235" fmla="*/ 0 w 1220674"/>
                <a:gd name="connsiteY4-236" fmla="*/ 1843224 h 1843224"/>
                <a:gd name="connsiteX0-237" fmla="*/ 0 w 1220674"/>
                <a:gd name="connsiteY0-238" fmla="*/ 1868693 h 1868693"/>
                <a:gd name="connsiteX1-239" fmla="*/ 0 w 1220674"/>
                <a:gd name="connsiteY1-240" fmla="*/ 25469 h 1868693"/>
                <a:gd name="connsiteX2-241" fmla="*/ 320620 w 1220674"/>
                <a:gd name="connsiteY2-242" fmla="*/ 989296 h 1868693"/>
                <a:gd name="connsiteX3-243" fmla="*/ 700248 w 1220674"/>
                <a:gd name="connsiteY3-244" fmla="*/ 1098082 h 1868693"/>
                <a:gd name="connsiteX4-245" fmla="*/ 1220674 w 1220674"/>
                <a:gd name="connsiteY4-246" fmla="*/ 1868693 h 1868693"/>
                <a:gd name="connsiteX5" fmla="*/ 0 w 1220674"/>
                <a:gd name="connsiteY5" fmla="*/ 1868693 h 1868693"/>
                <a:gd name="connsiteX0-247" fmla="*/ 0 w 1220674"/>
                <a:gd name="connsiteY0-248" fmla="*/ 1843224 h 1843224"/>
                <a:gd name="connsiteX1-249" fmla="*/ 0 w 1220674"/>
                <a:gd name="connsiteY1-250" fmla="*/ 0 h 1843224"/>
                <a:gd name="connsiteX2-251" fmla="*/ 320620 w 1220674"/>
                <a:gd name="connsiteY2-252" fmla="*/ 963827 h 1843224"/>
                <a:gd name="connsiteX3-253" fmla="*/ 700248 w 1220674"/>
                <a:gd name="connsiteY3-254" fmla="*/ 1072613 h 1843224"/>
                <a:gd name="connsiteX4-255" fmla="*/ 1220674 w 1220674"/>
                <a:gd name="connsiteY4-256" fmla="*/ 1843224 h 1843224"/>
                <a:gd name="connsiteX5-257" fmla="*/ 0 w 1220674"/>
                <a:gd name="connsiteY5-258" fmla="*/ 1843224 h 1843224"/>
                <a:gd name="connsiteX0-259" fmla="*/ 0 w 1220674"/>
                <a:gd name="connsiteY0-260" fmla="*/ 1843224 h 1843224"/>
                <a:gd name="connsiteX1-261" fmla="*/ 0 w 1220674"/>
                <a:gd name="connsiteY1-262" fmla="*/ 0 h 1843224"/>
                <a:gd name="connsiteX2-263" fmla="*/ 261711 w 1220674"/>
                <a:gd name="connsiteY2-264" fmla="*/ 831266 h 1843224"/>
                <a:gd name="connsiteX3-265" fmla="*/ 700248 w 1220674"/>
                <a:gd name="connsiteY3-266" fmla="*/ 1072613 h 1843224"/>
                <a:gd name="connsiteX4-267" fmla="*/ 1220674 w 1220674"/>
                <a:gd name="connsiteY4-268" fmla="*/ 1843224 h 1843224"/>
                <a:gd name="connsiteX5-269" fmla="*/ 0 w 1220674"/>
                <a:gd name="connsiteY5-270" fmla="*/ 1843224 h 1843224"/>
                <a:gd name="connsiteX0-271" fmla="*/ 0 w 1220674"/>
                <a:gd name="connsiteY0-272" fmla="*/ 1843224 h 1843224"/>
                <a:gd name="connsiteX1-273" fmla="*/ 0 w 1220674"/>
                <a:gd name="connsiteY1-274" fmla="*/ 0 h 1843224"/>
                <a:gd name="connsiteX2-275" fmla="*/ 261711 w 1220674"/>
                <a:gd name="connsiteY2-276" fmla="*/ 831266 h 1843224"/>
                <a:gd name="connsiteX3-277" fmla="*/ 731151 w 1220674"/>
                <a:gd name="connsiteY3-278" fmla="*/ 1172034 h 1843224"/>
                <a:gd name="connsiteX4-279" fmla="*/ 1220674 w 1220674"/>
                <a:gd name="connsiteY4-280" fmla="*/ 1843224 h 1843224"/>
                <a:gd name="connsiteX5-281" fmla="*/ 0 w 1220674"/>
                <a:gd name="connsiteY5-282" fmla="*/ 1843224 h 1843224"/>
              </a:gdLst>
              <a:ahLst/>
              <a:cxnLst>
                <a:cxn ang="0">
                  <a:pos x="connsiteX0-1" y="connsiteY0-2"/>
                </a:cxn>
                <a:cxn ang="0">
                  <a:pos x="connsiteX1-3" y="connsiteY1-4"/>
                </a:cxn>
                <a:cxn ang="0">
                  <a:pos x="connsiteX2-5" y="connsiteY2-6"/>
                </a:cxn>
                <a:cxn ang="0">
                  <a:pos x="connsiteX3-7" y="connsiteY3-8"/>
                </a:cxn>
                <a:cxn ang="0">
                  <a:pos x="connsiteX4-105" y="connsiteY4-106"/>
                </a:cxn>
                <a:cxn ang="0">
                  <a:pos x="connsiteX5-257" y="connsiteY5-258"/>
                </a:cxn>
              </a:cxnLst>
              <a:rect l="l" t="t" r="r" b="b"/>
              <a:pathLst>
                <a:path w="1220674" h="1843224">
                  <a:moveTo>
                    <a:pt x="0" y="1843224"/>
                  </a:moveTo>
                  <a:lnTo>
                    <a:pt x="0" y="0"/>
                  </a:lnTo>
                  <a:cubicBezTo>
                    <a:pt x="55851" y="30181"/>
                    <a:pt x="145003" y="652497"/>
                    <a:pt x="261711" y="831266"/>
                  </a:cubicBezTo>
                  <a:cubicBezTo>
                    <a:pt x="378419" y="1010035"/>
                    <a:pt x="571324" y="1003374"/>
                    <a:pt x="731151" y="1172034"/>
                  </a:cubicBezTo>
                  <a:cubicBezTo>
                    <a:pt x="890978" y="1340694"/>
                    <a:pt x="931304" y="1385008"/>
                    <a:pt x="1220674" y="1843224"/>
                  </a:cubicBezTo>
                  <a:lnTo>
                    <a:pt x="0" y="1843224"/>
                  </a:lnTo>
                  <a:close/>
                </a:path>
              </a:pathLst>
            </a:custGeom>
            <a:solidFill>
              <a:srgbClr val="E3CD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4"/>
            <p:cNvSpPr/>
            <p:nvPr/>
          </p:nvSpPr>
          <p:spPr>
            <a:xfrm>
              <a:off x="0" y="2548411"/>
              <a:ext cx="5649902" cy="4309590"/>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 name="connsiteX0-73" fmla="*/ 0 w 1220674"/>
                <a:gd name="connsiteY0-74" fmla="*/ 1843224 h 1843224"/>
                <a:gd name="connsiteX1-75" fmla="*/ 0 w 1220674"/>
                <a:gd name="connsiteY1-76" fmla="*/ 0 h 1843224"/>
                <a:gd name="connsiteX2-77" fmla="*/ 1220674 w 1220674"/>
                <a:gd name="connsiteY2-78" fmla="*/ 1843224 h 1843224"/>
                <a:gd name="connsiteX3-79" fmla="*/ 0 w 1220674"/>
                <a:gd name="connsiteY3-80" fmla="*/ 1843224 h 1843224"/>
                <a:gd name="connsiteX0-81" fmla="*/ 0 w 1220674"/>
                <a:gd name="connsiteY0-82" fmla="*/ 1843224 h 1843224"/>
                <a:gd name="connsiteX1-83" fmla="*/ 0 w 1220674"/>
                <a:gd name="connsiteY1-84" fmla="*/ 0 h 1843224"/>
                <a:gd name="connsiteX2-85" fmla="*/ 1220674 w 1220674"/>
                <a:gd name="connsiteY2-86" fmla="*/ 1843224 h 1843224"/>
                <a:gd name="connsiteX3-87" fmla="*/ 0 w 1220674"/>
                <a:gd name="connsiteY3-88" fmla="*/ 1843224 h 1843224"/>
                <a:gd name="connsiteX0-89" fmla="*/ 0 w 1232835"/>
                <a:gd name="connsiteY0-90" fmla="*/ 1858915 h 1858915"/>
                <a:gd name="connsiteX1-91" fmla="*/ 0 w 1232835"/>
                <a:gd name="connsiteY1-92" fmla="*/ 15691 h 1858915"/>
                <a:gd name="connsiteX2-93" fmla="*/ 663981 w 1232835"/>
                <a:gd name="connsiteY2-94" fmla="*/ 896726 h 1858915"/>
                <a:gd name="connsiteX3-95" fmla="*/ 1220674 w 1232835"/>
                <a:gd name="connsiteY3-96" fmla="*/ 1858915 h 1858915"/>
                <a:gd name="connsiteX4" fmla="*/ 0 w 1232835"/>
                <a:gd name="connsiteY4" fmla="*/ 1858915 h 1858915"/>
                <a:gd name="connsiteX0-97" fmla="*/ 0 w 1232835"/>
                <a:gd name="connsiteY0-98" fmla="*/ 1855252 h 1855252"/>
                <a:gd name="connsiteX1-99" fmla="*/ 0 w 1232835"/>
                <a:gd name="connsiteY1-100" fmla="*/ 12028 h 1855252"/>
                <a:gd name="connsiteX2-101" fmla="*/ 663981 w 1232835"/>
                <a:gd name="connsiteY2-102" fmla="*/ 893063 h 1855252"/>
                <a:gd name="connsiteX3-103" fmla="*/ 1220674 w 1232835"/>
                <a:gd name="connsiteY3-104" fmla="*/ 1855252 h 1855252"/>
                <a:gd name="connsiteX4-105" fmla="*/ 0 w 1232835"/>
                <a:gd name="connsiteY4-106" fmla="*/ 1855252 h 1855252"/>
                <a:gd name="connsiteX0-107" fmla="*/ 0 w 1230823"/>
                <a:gd name="connsiteY0-108" fmla="*/ 1855137 h 1855137"/>
                <a:gd name="connsiteX1-109" fmla="*/ 0 w 1230823"/>
                <a:gd name="connsiteY1-110" fmla="*/ 11913 h 1855137"/>
                <a:gd name="connsiteX2-111" fmla="*/ 663981 w 1230823"/>
                <a:gd name="connsiteY2-112" fmla="*/ 892948 h 1855137"/>
                <a:gd name="connsiteX3-113" fmla="*/ 1220674 w 1230823"/>
                <a:gd name="connsiteY3-114" fmla="*/ 1855137 h 1855137"/>
                <a:gd name="connsiteX4-115" fmla="*/ 0 w 1230823"/>
                <a:gd name="connsiteY4-116" fmla="*/ 1855137 h 1855137"/>
                <a:gd name="connsiteX0-117" fmla="*/ 0 w 1230823"/>
                <a:gd name="connsiteY0-118" fmla="*/ 1843224 h 1843224"/>
                <a:gd name="connsiteX1-119" fmla="*/ 0 w 1230823"/>
                <a:gd name="connsiteY1-120" fmla="*/ 0 h 1843224"/>
                <a:gd name="connsiteX2-121" fmla="*/ 663981 w 1230823"/>
                <a:gd name="connsiteY2-122" fmla="*/ 881035 h 1843224"/>
                <a:gd name="connsiteX3-123" fmla="*/ 1220674 w 1230823"/>
                <a:gd name="connsiteY3-124" fmla="*/ 1843224 h 1843224"/>
                <a:gd name="connsiteX4-125" fmla="*/ 0 w 1230823"/>
                <a:gd name="connsiteY4-126" fmla="*/ 1843224 h 1843224"/>
                <a:gd name="connsiteX0-127" fmla="*/ 0 w 1230823"/>
                <a:gd name="connsiteY0-128" fmla="*/ 1843224 h 1843224"/>
                <a:gd name="connsiteX1-129" fmla="*/ 0 w 1230823"/>
                <a:gd name="connsiteY1-130" fmla="*/ 0 h 1843224"/>
                <a:gd name="connsiteX2-131" fmla="*/ 663981 w 1230823"/>
                <a:gd name="connsiteY2-132" fmla="*/ 881035 h 1843224"/>
                <a:gd name="connsiteX3-133" fmla="*/ 1220674 w 1230823"/>
                <a:gd name="connsiteY3-134" fmla="*/ 1843224 h 1843224"/>
                <a:gd name="connsiteX4-135" fmla="*/ 0 w 1230823"/>
                <a:gd name="connsiteY4-136" fmla="*/ 1843224 h 1843224"/>
                <a:gd name="connsiteX0-137" fmla="*/ 0 w 1231923"/>
                <a:gd name="connsiteY0-138" fmla="*/ 1843224 h 1843224"/>
                <a:gd name="connsiteX1-139" fmla="*/ 0 w 1231923"/>
                <a:gd name="connsiteY1-140" fmla="*/ 0 h 1843224"/>
                <a:gd name="connsiteX2-141" fmla="*/ 663981 w 1231923"/>
                <a:gd name="connsiteY2-142" fmla="*/ 881035 h 1843224"/>
                <a:gd name="connsiteX3-143" fmla="*/ 1220674 w 1231923"/>
                <a:gd name="connsiteY3-144" fmla="*/ 1843224 h 1843224"/>
                <a:gd name="connsiteX4-145" fmla="*/ 0 w 1231923"/>
                <a:gd name="connsiteY4-146" fmla="*/ 1843224 h 1843224"/>
                <a:gd name="connsiteX0-147" fmla="*/ 0 w 1220674"/>
                <a:gd name="connsiteY0-148" fmla="*/ 1843224 h 1843224"/>
                <a:gd name="connsiteX1-149" fmla="*/ 0 w 1220674"/>
                <a:gd name="connsiteY1-150" fmla="*/ 0 h 1843224"/>
                <a:gd name="connsiteX2-151" fmla="*/ 663981 w 1220674"/>
                <a:gd name="connsiteY2-152" fmla="*/ 881035 h 1843224"/>
                <a:gd name="connsiteX3-153" fmla="*/ 1220674 w 1220674"/>
                <a:gd name="connsiteY3-154" fmla="*/ 1843224 h 1843224"/>
                <a:gd name="connsiteX4-155" fmla="*/ 0 w 1220674"/>
                <a:gd name="connsiteY4-156" fmla="*/ 1843224 h 1843224"/>
                <a:gd name="connsiteX0-157" fmla="*/ 0 w 1220674"/>
                <a:gd name="connsiteY0-158" fmla="*/ 1843224 h 1843224"/>
                <a:gd name="connsiteX1-159" fmla="*/ 0 w 1220674"/>
                <a:gd name="connsiteY1-160" fmla="*/ 0 h 1843224"/>
                <a:gd name="connsiteX2-161" fmla="*/ 660056 w 1220674"/>
                <a:gd name="connsiteY2-162" fmla="*/ 1103776 h 1843224"/>
                <a:gd name="connsiteX3-163" fmla="*/ 1220674 w 1220674"/>
                <a:gd name="connsiteY3-164" fmla="*/ 1843224 h 1843224"/>
                <a:gd name="connsiteX4-165" fmla="*/ 0 w 1220674"/>
                <a:gd name="connsiteY4-166" fmla="*/ 1843224 h 1843224"/>
                <a:gd name="connsiteX0-167" fmla="*/ 0 w 1220674"/>
                <a:gd name="connsiteY0-168" fmla="*/ 1843224 h 1843224"/>
                <a:gd name="connsiteX1-169" fmla="*/ 0 w 1220674"/>
                <a:gd name="connsiteY1-170" fmla="*/ 0 h 1843224"/>
                <a:gd name="connsiteX2-171" fmla="*/ 660056 w 1220674"/>
                <a:gd name="connsiteY2-172" fmla="*/ 1103776 h 1843224"/>
                <a:gd name="connsiteX3-173" fmla="*/ 1220674 w 1220674"/>
                <a:gd name="connsiteY3-174" fmla="*/ 1843224 h 1843224"/>
                <a:gd name="connsiteX4-175" fmla="*/ 0 w 1220674"/>
                <a:gd name="connsiteY4-176" fmla="*/ 1843224 h 1843224"/>
                <a:gd name="connsiteX0-177" fmla="*/ 0 w 1220674"/>
                <a:gd name="connsiteY0-178" fmla="*/ 1843224 h 1843224"/>
                <a:gd name="connsiteX1-179" fmla="*/ 0 w 1220674"/>
                <a:gd name="connsiteY1-180" fmla="*/ 0 h 1843224"/>
                <a:gd name="connsiteX2-181" fmla="*/ 572398 w 1220674"/>
                <a:gd name="connsiteY2-182" fmla="*/ 992406 h 1843224"/>
                <a:gd name="connsiteX3-183" fmla="*/ 1220674 w 1220674"/>
                <a:gd name="connsiteY3-184" fmla="*/ 1843224 h 1843224"/>
                <a:gd name="connsiteX4-185" fmla="*/ 0 w 1220674"/>
                <a:gd name="connsiteY4-186" fmla="*/ 1843224 h 1843224"/>
                <a:gd name="connsiteX0-187" fmla="*/ 0 w 1220674"/>
                <a:gd name="connsiteY0-188" fmla="*/ 1843224 h 1843224"/>
                <a:gd name="connsiteX1-189" fmla="*/ 0 w 1220674"/>
                <a:gd name="connsiteY1-190" fmla="*/ 0 h 1843224"/>
                <a:gd name="connsiteX2-191" fmla="*/ 572398 w 1220674"/>
                <a:gd name="connsiteY2-192" fmla="*/ 992406 h 1843224"/>
                <a:gd name="connsiteX3-193" fmla="*/ 1220674 w 1220674"/>
                <a:gd name="connsiteY3-194" fmla="*/ 1843224 h 1843224"/>
                <a:gd name="connsiteX4-195" fmla="*/ 0 w 1220674"/>
                <a:gd name="connsiteY4-196" fmla="*/ 1843224 h 1843224"/>
                <a:gd name="connsiteX0-197" fmla="*/ 0 w 1220674"/>
                <a:gd name="connsiteY0-198" fmla="*/ 1843224 h 1843224"/>
                <a:gd name="connsiteX1-199" fmla="*/ 0 w 1220674"/>
                <a:gd name="connsiteY1-200" fmla="*/ 0 h 1843224"/>
                <a:gd name="connsiteX2-201" fmla="*/ 555390 w 1220674"/>
                <a:gd name="connsiteY2-202" fmla="*/ 1044207 h 1843224"/>
                <a:gd name="connsiteX3-203" fmla="*/ 1220674 w 1220674"/>
                <a:gd name="connsiteY3-204" fmla="*/ 1843224 h 1843224"/>
                <a:gd name="connsiteX4-205" fmla="*/ 0 w 1220674"/>
                <a:gd name="connsiteY4-206" fmla="*/ 1843224 h 1843224"/>
                <a:gd name="connsiteX0-207" fmla="*/ 0 w 1220674"/>
                <a:gd name="connsiteY0-208" fmla="*/ 1843224 h 1843224"/>
                <a:gd name="connsiteX1-209" fmla="*/ 0 w 1220674"/>
                <a:gd name="connsiteY1-210" fmla="*/ 0 h 1843224"/>
                <a:gd name="connsiteX2-211" fmla="*/ 555390 w 1220674"/>
                <a:gd name="connsiteY2-212" fmla="*/ 1044207 h 1843224"/>
                <a:gd name="connsiteX3-213" fmla="*/ 1220674 w 1220674"/>
                <a:gd name="connsiteY3-214" fmla="*/ 1843224 h 1843224"/>
                <a:gd name="connsiteX4-215" fmla="*/ 0 w 1220674"/>
                <a:gd name="connsiteY4-216" fmla="*/ 1843224 h 1843224"/>
              </a:gdLst>
              <a:ahLst/>
              <a:cxnLst>
                <a:cxn ang="0">
                  <a:pos x="connsiteX0-1" y="connsiteY0-2"/>
                </a:cxn>
                <a:cxn ang="0">
                  <a:pos x="connsiteX1-3" y="connsiteY1-4"/>
                </a:cxn>
                <a:cxn ang="0">
                  <a:pos x="connsiteX2-5" y="connsiteY2-6"/>
                </a:cxn>
                <a:cxn ang="0">
                  <a:pos x="connsiteX3-7" y="connsiteY3-8"/>
                </a:cxn>
                <a:cxn ang="0">
                  <a:pos x="connsiteX4-105" y="connsiteY4-106"/>
                </a:cxn>
              </a:cxnLst>
              <a:rect l="l" t="t" r="r" b="b"/>
              <a:pathLst>
                <a:path w="1220674" h="1843224">
                  <a:moveTo>
                    <a:pt x="0" y="1843224"/>
                  </a:moveTo>
                  <a:lnTo>
                    <a:pt x="0" y="0"/>
                  </a:lnTo>
                  <a:cubicBezTo>
                    <a:pt x="143232" y="748728"/>
                    <a:pt x="417582" y="977874"/>
                    <a:pt x="555390" y="1044207"/>
                  </a:cubicBezTo>
                  <a:cubicBezTo>
                    <a:pt x="693198" y="1110540"/>
                    <a:pt x="931304" y="1385008"/>
                    <a:pt x="1220674" y="1843224"/>
                  </a:cubicBezTo>
                  <a:lnTo>
                    <a:pt x="0" y="1843224"/>
                  </a:lnTo>
                  <a:close/>
                </a:path>
              </a:pathLst>
            </a:cu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4"/>
            <p:cNvSpPr/>
            <p:nvPr/>
          </p:nvSpPr>
          <p:spPr>
            <a:xfrm>
              <a:off x="0" y="3184252"/>
              <a:ext cx="3874592" cy="3673748"/>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 name="connsiteX0-33" fmla="*/ 0 w 1350405"/>
                <a:gd name="connsiteY0-34" fmla="*/ 1843224 h 1843224"/>
                <a:gd name="connsiteX1-35" fmla="*/ 0 w 1350405"/>
                <a:gd name="connsiteY1-36" fmla="*/ 0 h 1843224"/>
                <a:gd name="connsiteX2-37" fmla="*/ 1350405 w 1350405"/>
                <a:gd name="connsiteY2-38" fmla="*/ 1843224 h 1843224"/>
                <a:gd name="connsiteX3-39" fmla="*/ 0 w 1350405"/>
                <a:gd name="connsiteY3-40" fmla="*/ 1843224 h 1843224"/>
                <a:gd name="connsiteX0-41" fmla="*/ 0 w 1350405"/>
                <a:gd name="connsiteY0-42" fmla="*/ 1843224 h 1843224"/>
                <a:gd name="connsiteX1-43" fmla="*/ 0 w 1350405"/>
                <a:gd name="connsiteY1-44" fmla="*/ 0 h 1843224"/>
                <a:gd name="connsiteX2-45" fmla="*/ 1350405 w 1350405"/>
                <a:gd name="connsiteY2-46" fmla="*/ 1843224 h 1843224"/>
                <a:gd name="connsiteX3-47" fmla="*/ 0 w 1350405"/>
                <a:gd name="connsiteY3-48" fmla="*/ 1843224 h 1843224"/>
                <a:gd name="connsiteX0-49" fmla="*/ 0 w 1220674"/>
                <a:gd name="connsiteY0-50" fmla="*/ 1843224 h 1843224"/>
                <a:gd name="connsiteX1-51" fmla="*/ 0 w 1220674"/>
                <a:gd name="connsiteY1-52" fmla="*/ 0 h 1843224"/>
                <a:gd name="connsiteX2-53" fmla="*/ 1220674 w 1220674"/>
                <a:gd name="connsiteY2-54" fmla="*/ 1843224 h 1843224"/>
                <a:gd name="connsiteX3-55" fmla="*/ 0 w 1220674"/>
                <a:gd name="connsiteY3-56" fmla="*/ 1843224 h 1843224"/>
                <a:gd name="connsiteX0-57" fmla="*/ 0 w 1220674"/>
                <a:gd name="connsiteY0-58" fmla="*/ 1843224 h 1843224"/>
                <a:gd name="connsiteX1-59" fmla="*/ 0 w 1220674"/>
                <a:gd name="connsiteY1-60" fmla="*/ 0 h 1843224"/>
                <a:gd name="connsiteX2-61" fmla="*/ 1220674 w 1220674"/>
                <a:gd name="connsiteY2-62" fmla="*/ 1843224 h 1843224"/>
                <a:gd name="connsiteX3-63" fmla="*/ 0 w 1220674"/>
                <a:gd name="connsiteY3-64" fmla="*/ 1843224 h 1843224"/>
                <a:gd name="connsiteX0-65" fmla="*/ 0 w 1220674"/>
                <a:gd name="connsiteY0-66" fmla="*/ 1843224 h 1843224"/>
                <a:gd name="connsiteX1-67" fmla="*/ 0 w 1220674"/>
                <a:gd name="connsiteY1-68" fmla="*/ 0 h 1843224"/>
                <a:gd name="connsiteX2-69" fmla="*/ 1220674 w 1220674"/>
                <a:gd name="connsiteY2-70" fmla="*/ 1843224 h 1843224"/>
                <a:gd name="connsiteX3-71" fmla="*/ 0 w 1220674"/>
                <a:gd name="connsiteY3-72" fmla="*/ 1843224 h 1843224"/>
              </a:gdLst>
              <a:ahLst/>
              <a:cxnLst>
                <a:cxn ang="0">
                  <a:pos x="connsiteX0-1" y="connsiteY0-2"/>
                </a:cxn>
                <a:cxn ang="0">
                  <a:pos x="connsiteX1-3" y="connsiteY1-4"/>
                </a:cxn>
                <a:cxn ang="0">
                  <a:pos x="connsiteX2-5" y="connsiteY2-6"/>
                </a:cxn>
                <a:cxn ang="0">
                  <a:pos x="connsiteX3-7" y="connsiteY3-8"/>
                </a:cxn>
              </a:cxnLst>
              <a:rect l="l" t="t" r="r" b="b"/>
              <a:pathLst>
                <a:path w="1220674" h="1843224">
                  <a:moveTo>
                    <a:pt x="0" y="1843224"/>
                  </a:moveTo>
                  <a:lnTo>
                    <a:pt x="0" y="0"/>
                  </a:lnTo>
                  <a:cubicBezTo>
                    <a:pt x="380206" y="984876"/>
                    <a:pt x="795075" y="821381"/>
                    <a:pt x="1220674" y="1843224"/>
                  </a:cubicBezTo>
                  <a:lnTo>
                    <a:pt x="0" y="1843224"/>
                  </a:lnTo>
                  <a:close/>
                </a:path>
              </a:pathLst>
            </a:cu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4"/>
            <p:cNvSpPr/>
            <p:nvPr/>
          </p:nvSpPr>
          <p:spPr>
            <a:xfrm>
              <a:off x="0" y="3637333"/>
              <a:ext cx="2063960" cy="3220667"/>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350405"/>
                <a:gd name="connsiteY0-18" fmla="*/ 1843224 h 1843224"/>
                <a:gd name="connsiteX1-19" fmla="*/ 0 w 1350405"/>
                <a:gd name="connsiteY1-20" fmla="*/ 0 h 1843224"/>
                <a:gd name="connsiteX2-21" fmla="*/ 1350405 w 1350405"/>
                <a:gd name="connsiteY2-22" fmla="*/ 1843224 h 1843224"/>
                <a:gd name="connsiteX3-23" fmla="*/ 0 w 1350405"/>
                <a:gd name="connsiteY3-24" fmla="*/ 1843224 h 1843224"/>
                <a:gd name="connsiteX0-25" fmla="*/ 0 w 1350405"/>
                <a:gd name="connsiteY0-26" fmla="*/ 1843224 h 1843224"/>
                <a:gd name="connsiteX1-27" fmla="*/ 0 w 1350405"/>
                <a:gd name="connsiteY1-28" fmla="*/ 0 h 1843224"/>
                <a:gd name="connsiteX2-29" fmla="*/ 1350405 w 1350405"/>
                <a:gd name="connsiteY2-30" fmla="*/ 1843224 h 1843224"/>
                <a:gd name="connsiteX3-31" fmla="*/ 0 w 1350405"/>
                <a:gd name="connsiteY3-32" fmla="*/ 1843224 h 1843224"/>
              </a:gdLst>
              <a:ahLst/>
              <a:cxnLst>
                <a:cxn ang="0">
                  <a:pos x="connsiteX0-1" y="connsiteY0-2"/>
                </a:cxn>
                <a:cxn ang="0">
                  <a:pos x="connsiteX1-3" y="connsiteY1-4"/>
                </a:cxn>
                <a:cxn ang="0">
                  <a:pos x="connsiteX2-5" y="connsiteY2-6"/>
                </a:cxn>
                <a:cxn ang="0">
                  <a:pos x="connsiteX3-7" y="connsiteY3-8"/>
                </a:cxn>
              </a:cxnLst>
              <a:rect l="l" t="t" r="r" b="b"/>
              <a:pathLst>
                <a:path w="1350405" h="1843224">
                  <a:moveTo>
                    <a:pt x="0" y="1843224"/>
                  </a:moveTo>
                  <a:lnTo>
                    <a:pt x="0" y="0"/>
                  </a:lnTo>
                  <a:cubicBezTo>
                    <a:pt x="380206" y="984876"/>
                    <a:pt x="718764" y="958103"/>
                    <a:pt x="1350405" y="1843224"/>
                  </a:cubicBezTo>
                  <a:lnTo>
                    <a:pt x="0" y="1843224"/>
                  </a:lnTo>
                  <a:close/>
                </a:path>
              </a:pathLst>
            </a:cu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直角三角形 4"/>
            <p:cNvSpPr/>
            <p:nvPr/>
          </p:nvSpPr>
          <p:spPr>
            <a:xfrm>
              <a:off x="0" y="4735123"/>
              <a:ext cx="1458398" cy="2122877"/>
            </a:xfrm>
            <a:custGeom>
              <a:avLst/>
              <a:gdLst>
                <a:gd name="connsiteX0" fmla="*/ 0 w 1350405"/>
                <a:gd name="connsiteY0" fmla="*/ 1843224 h 1843224"/>
                <a:gd name="connsiteX1" fmla="*/ 0 w 1350405"/>
                <a:gd name="connsiteY1" fmla="*/ 0 h 1843224"/>
                <a:gd name="connsiteX2" fmla="*/ 1350405 w 1350405"/>
                <a:gd name="connsiteY2" fmla="*/ 1843224 h 1843224"/>
                <a:gd name="connsiteX3" fmla="*/ 0 w 1350405"/>
                <a:gd name="connsiteY3" fmla="*/ 1843224 h 1843224"/>
                <a:gd name="connsiteX0-1" fmla="*/ 0 w 1350405"/>
                <a:gd name="connsiteY0-2" fmla="*/ 1843224 h 1843224"/>
                <a:gd name="connsiteX1-3" fmla="*/ 0 w 1350405"/>
                <a:gd name="connsiteY1-4" fmla="*/ 0 h 1843224"/>
                <a:gd name="connsiteX2-5" fmla="*/ 1350405 w 1350405"/>
                <a:gd name="connsiteY2-6" fmla="*/ 1843224 h 1843224"/>
                <a:gd name="connsiteX3-7" fmla="*/ 0 w 1350405"/>
                <a:gd name="connsiteY3-8" fmla="*/ 1843224 h 1843224"/>
                <a:gd name="connsiteX0-9" fmla="*/ 0 w 1350405"/>
                <a:gd name="connsiteY0-10" fmla="*/ 1843224 h 1843224"/>
                <a:gd name="connsiteX1-11" fmla="*/ 0 w 1350405"/>
                <a:gd name="connsiteY1-12" fmla="*/ 0 h 1843224"/>
                <a:gd name="connsiteX2-13" fmla="*/ 1350405 w 1350405"/>
                <a:gd name="connsiteY2-14" fmla="*/ 1843224 h 1843224"/>
                <a:gd name="connsiteX3-15" fmla="*/ 0 w 1350405"/>
                <a:gd name="connsiteY3-16" fmla="*/ 1843224 h 1843224"/>
                <a:gd name="connsiteX0-17" fmla="*/ 0 w 1266279"/>
                <a:gd name="connsiteY0-18" fmla="*/ 1843224 h 1843224"/>
                <a:gd name="connsiteX1-19" fmla="*/ 0 w 1266279"/>
                <a:gd name="connsiteY1-20" fmla="*/ 0 h 1843224"/>
                <a:gd name="connsiteX2-21" fmla="*/ 1266279 w 1266279"/>
                <a:gd name="connsiteY2-22" fmla="*/ 1843224 h 1843224"/>
                <a:gd name="connsiteX3-23" fmla="*/ 0 w 1266279"/>
                <a:gd name="connsiteY3-24" fmla="*/ 1843224 h 1843224"/>
                <a:gd name="connsiteX0-25" fmla="*/ 0 w 1266279"/>
                <a:gd name="connsiteY0-26" fmla="*/ 1843224 h 1843224"/>
                <a:gd name="connsiteX1-27" fmla="*/ 0 w 1266279"/>
                <a:gd name="connsiteY1-28" fmla="*/ 0 h 1843224"/>
                <a:gd name="connsiteX2-29" fmla="*/ 1266279 w 1266279"/>
                <a:gd name="connsiteY2-30" fmla="*/ 1843224 h 1843224"/>
                <a:gd name="connsiteX3-31" fmla="*/ 0 w 1266279"/>
                <a:gd name="connsiteY3-32" fmla="*/ 1843224 h 1843224"/>
              </a:gdLst>
              <a:ahLst/>
              <a:cxnLst>
                <a:cxn ang="0">
                  <a:pos x="connsiteX0-1" y="connsiteY0-2"/>
                </a:cxn>
                <a:cxn ang="0">
                  <a:pos x="connsiteX1-3" y="connsiteY1-4"/>
                </a:cxn>
                <a:cxn ang="0">
                  <a:pos x="connsiteX2-5" y="connsiteY2-6"/>
                </a:cxn>
                <a:cxn ang="0">
                  <a:pos x="connsiteX3-7" y="connsiteY3-8"/>
                </a:cxn>
              </a:cxnLst>
              <a:rect l="l" t="t" r="r" b="b"/>
              <a:pathLst>
                <a:path w="1266279" h="1843224">
                  <a:moveTo>
                    <a:pt x="0" y="1843224"/>
                  </a:moveTo>
                  <a:lnTo>
                    <a:pt x="0" y="0"/>
                  </a:lnTo>
                  <a:cubicBezTo>
                    <a:pt x="351976" y="827298"/>
                    <a:pt x="598141" y="1265149"/>
                    <a:pt x="1266279" y="1843224"/>
                  </a:cubicBezTo>
                  <a:lnTo>
                    <a:pt x="0" y="1843224"/>
                  </a:lnTo>
                  <a:close/>
                </a:path>
              </a:pathLst>
            </a:cu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直角三角形 12"/>
          <p:cNvSpPr/>
          <p:nvPr/>
        </p:nvSpPr>
        <p:spPr>
          <a:xfrm flipH="1" flipV="1">
            <a:off x="10048874" y="0"/>
            <a:ext cx="2143125" cy="1238250"/>
          </a:xfrm>
          <a:custGeom>
            <a:avLst/>
            <a:gdLst>
              <a:gd name="connsiteX0" fmla="*/ 0 w 2143125"/>
              <a:gd name="connsiteY0" fmla="*/ 1238250 h 1238250"/>
              <a:gd name="connsiteX1" fmla="*/ 0 w 2143125"/>
              <a:gd name="connsiteY1" fmla="*/ 0 h 1238250"/>
              <a:gd name="connsiteX2" fmla="*/ 2143125 w 2143125"/>
              <a:gd name="connsiteY2" fmla="*/ 1238250 h 1238250"/>
              <a:gd name="connsiteX3" fmla="*/ 0 w 2143125"/>
              <a:gd name="connsiteY3" fmla="*/ 1238250 h 1238250"/>
              <a:gd name="connsiteX0-1" fmla="*/ 0 w 2143125"/>
              <a:gd name="connsiteY0-2" fmla="*/ 1238250 h 1238250"/>
              <a:gd name="connsiteX1-3" fmla="*/ 0 w 2143125"/>
              <a:gd name="connsiteY1-4" fmla="*/ 0 h 1238250"/>
              <a:gd name="connsiteX2-5" fmla="*/ 2143125 w 2143125"/>
              <a:gd name="connsiteY2-6" fmla="*/ 1238250 h 1238250"/>
              <a:gd name="connsiteX3-7" fmla="*/ 0 w 2143125"/>
              <a:gd name="connsiteY3-8" fmla="*/ 1238250 h 1238250"/>
              <a:gd name="connsiteX0-9" fmla="*/ 0 w 2143125"/>
              <a:gd name="connsiteY0-10" fmla="*/ 1238250 h 1238250"/>
              <a:gd name="connsiteX1-11" fmla="*/ 0 w 2143125"/>
              <a:gd name="connsiteY1-12" fmla="*/ 0 h 1238250"/>
              <a:gd name="connsiteX2-13" fmla="*/ 2143125 w 2143125"/>
              <a:gd name="connsiteY2-14" fmla="*/ 1238250 h 1238250"/>
              <a:gd name="connsiteX3-15" fmla="*/ 0 w 2143125"/>
              <a:gd name="connsiteY3-16" fmla="*/ 1238250 h 1238250"/>
            </a:gdLst>
            <a:ahLst/>
            <a:cxnLst>
              <a:cxn ang="0">
                <a:pos x="connsiteX0-1" y="connsiteY0-2"/>
              </a:cxn>
              <a:cxn ang="0">
                <a:pos x="connsiteX1-3" y="connsiteY1-4"/>
              </a:cxn>
              <a:cxn ang="0">
                <a:pos x="connsiteX2-5" y="connsiteY2-6"/>
              </a:cxn>
              <a:cxn ang="0">
                <a:pos x="connsiteX3-7" y="connsiteY3-8"/>
              </a:cxn>
            </a:cxnLst>
            <a:rect l="l" t="t" r="r" b="b"/>
            <a:pathLst>
              <a:path w="2143125" h="1238250">
                <a:moveTo>
                  <a:pt x="0" y="1238250"/>
                </a:moveTo>
                <a:lnTo>
                  <a:pt x="0" y="0"/>
                </a:lnTo>
                <a:cubicBezTo>
                  <a:pt x="704850" y="660400"/>
                  <a:pt x="1466850" y="996950"/>
                  <a:pt x="2143125" y="1238250"/>
                </a:cubicBezTo>
                <a:lnTo>
                  <a:pt x="0" y="1238250"/>
                </a:lnTo>
                <a:close/>
              </a:path>
            </a:pathLst>
          </a:custGeom>
          <a:solidFill>
            <a:srgbClr val="CCAEA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1649730" y="2384425"/>
            <a:ext cx="8595995" cy="2287270"/>
            <a:chOff x="-1573" y="3941"/>
            <a:chExt cx="13537" cy="3602"/>
          </a:xfrm>
        </p:grpSpPr>
        <p:sp>
          <p:nvSpPr>
            <p:cNvPr id="3" name="文本框 2"/>
            <p:cNvSpPr txBox="1"/>
            <p:nvPr/>
          </p:nvSpPr>
          <p:spPr>
            <a:xfrm>
              <a:off x="2359" y="3941"/>
              <a:ext cx="6090" cy="82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0" i="0" spc="500" baseline="0" noProof="0" dirty="0">
                  <a:ln>
                    <a:noFill/>
                  </a:ln>
                  <a:solidFill>
                    <a:srgbClr val="AD7C69"/>
                  </a:solidFill>
                  <a:effectLst/>
                  <a:uLnTx/>
                  <a:uFillTx/>
                  <a:cs typeface="+mn-ea"/>
                  <a:sym typeface="+mn-lt"/>
                </a:rPr>
                <a:t>输入标题内容</a:t>
              </a:r>
            </a:p>
          </p:txBody>
        </p:sp>
        <p:sp>
          <p:nvSpPr>
            <p:cNvPr id="5" name="文本框 4"/>
            <p:cNvSpPr txBox="1"/>
            <p:nvPr/>
          </p:nvSpPr>
          <p:spPr>
            <a:xfrm>
              <a:off x="-1573" y="4958"/>
              <a:ext cx="13537" cy="2585"/>
            </a:xfrm>
            <a:prstGeom prst="rect">
              <a:avLst/>
            </a:prstGeom>
            <a:noFill/>
          </p:spPr>
          <p:txBody>
            <a:bodyPr wrap="square" rtlCol="0">
              <a:spAutoFit/>
            </a:bodyPr>
            <a:lstStyle/>
            <a:p>
              <a:pPr marL="0" marR="0" lvl="0" indent="0" algn="ctr" defTabSz="914400" rtl="0" eaLnBrk="1" fontAlgn="auto" latinLnBrk="0" hangingPunct="1">
                <a:lnSpc>
                  <a:spcPct val="190000"/>
                </a:lnSpc>
                <a:spcBef>
                  <a:spcPts val="0"/>
                </a:spcBef>
                <a:spcAft>
                  <a:spcPts val="0"/>
                </a:spcAft>
                <a:buClrTx/>
                <a:buSzTx/>
                <a:buFontTx/>
                <a:buNone/>
                <a:defRPr/>
              </a:pPr>
              <a:r>
                <a:rPr lang="en-GB" altLang="zh-CN" sz="1400" dirty="0">
                  <a:solidFill>
                    <a:srgbClr val="87888B"/>
                  </a:solidFill>
                  <a:cs typeface="+mn-ea"/>
                  <a:sym typeface="+mn-lt"/>
                </a:rPr>
                <a:t>click here to enter text descriptions such as content introduction, data statistics, event analysis, summary and overview related to this subtitle or </a:t>
              </a:r>
              <a:r>
                <a:rPr lang="en-GB" altLang="zh-CN" sz="1400" dirty="0" err="1">
                  <a:solidFill>
                    <a:srgbClr val="87888B"/>
                  </a:solidFill>
                  <a:cs typeface="+mn-ea"/>
                  <a:sym typeface="+mn-lt"/>
                </a:rPr>
                <a:t>graph.click</a:t>
              </a:r>
              <a:r>
                <a:rPr lang="en-GB" altLang="zh-CN" sz="1400" dirty="0">
                  <a:solidFill>
                    <a:srgbClr val="87888B"/>
                  </a:solidFill>
                  <a:cs typeface="+mn-ea"/>
                  <a:sym typeface="+mn-lt"/>
                </a:rPr>
                <a:t> here to enter text descriptions such as content introduction, data statistics</a:t>
              </a:r>
            </a:p>
            <a:p>
              <a:pPr marL="0" marR="0" lvl="0" indent="0" algn="ctr" defTabSz="914400" rtl="0" eaLnBrk="1" fontAlgn="auto" latinLnBrk="0" hangingPunct="1">
                <a:lnSpc>
                  <a:spcPct val="150000"/>
                </a:lnSpc>
                <a:spcBef>
                  <a:spcPts val="0"/>
                </a:spcBef>
                <a:spcAft>
                  <a:spcPts val="0"/>
                </a:spcAft>
                <a:buClrTx/>
                <a:buSzTx/>
                <a:buFontTx/>
                <a:buNone/>
                <a:defRPr/>
              </a:pPr>
              <a:endParaRPr kumimoji="0" lang="en-US" altLang="zh-CN" sz="1400" b="0" u="none" strike="noStrike" kern="1200" cap="none" spc="0" normalizeH="0" baseline="0" noProof="0" dirty="0">
                <a:ln>
                  <a:noFill/>
                </a:ln>
                <a:solidFill>
                  <a:sysClr val="window" lastClr="FFFFFF">
                    <a:lumMod val="50000"/>
                  </a:sysClr>
                </a:solidFill>
                <a:effectLst/>
                <a:uLnTx/>
                <a:uFillTx/>
                <a:cs typeface="+mn-ea"/>
                <a:sym typeface="+mn-lt"/>
              </a:endParaRPr>
            </a:p>
          </p:txBody>
        </p:sp>
      </p:grpSp>
      <p:sp>
        <p:nvSpPr>
          <p:cNvPr id="32" name="文本框 31"/>
          <p:cNvSpPr txBox="1"/>
          <p:nvPr/>
        </p:nvSpPr>
        <p:spPr>
          <a:xfrm>
            <a:off x="5285105" y="1581150"/>
            <a:ext cx="1913890"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0" i="0" spc="500" baseline="0" noProof="0" dirty="0">
                <a:ln>
                  <a:noFill/>
                </a:ln>
                <a:solidFill>
                  <a:schemeClr val="bg1"/>
                </a:solidFill>
                <a:effectLst/>
                <a:uLnTx/>
                <a:uFillTx/>
                <a:cs typeface="+mn-ea"/>
                <a:sym typeface="+mn-lt"/>
              </a:rPr>
              <a:t>PART 01</a:t>
            </a:r>
          </a:p>
        </p:txBody>
      </p:sp>
    </p:spTree>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ssolv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4822190" y="412750"/>
            <a:ext cx="3105150" cy="679450"/>
            <a:chOff x="3279" y="4178"/>
            <a:chExt cx="4890" cy="1070"/>
          </a:xfrm>
        </p:grpSpPr>
        <p:sp>
          <p:nvSpPr>
            <p:cNvPr id="9" name="文本框 8"/>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12" name="文本框 11"/>
            <p:cNvSpPr txBox="1"/>
            <p:nvPr/>
          </p:nvSpPr>
          <p:spPr>
            <a:xfrm>
              <a:off x="3279" y="4741"/>
              <a:ext cx="4890" cy="507"/>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cxnSp>
        <p:nvCxnSpPr>
          <p:cNvPr id="15" name="直接连接符 14"/>
          <p:cNvCxnSpPr/>
          <p:nvPr/>
        </p:nvCxnSpPr>
        <p:spPr>
          <a:xfrm flipV="1">
            <a:off x="7964713" y="3620823"/>
            <a:ext cx="3555775"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69925" y="3638550"/>
            <a:ext cx="3557362" cy="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sp>
        <p:nvSpPr>
          <p:cNvPr id="17" name="1"/>
          <p:cNvSpPr/>
          <p:nvPr/>
        </p:nvSpPr>
        <p:spPr>
          <a:xfrm>
            <a:off x="1175895" y="3406727"/>
            <a:ext cx="462428" cy="463647"/>
          </a:xfrm>
          <a:prstGeom prst="ellipse">
            <a:avLst/>
          </a:prstGeom>
          <a:solidFill>
            <a:srgbClr val="CCAEA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90000" lnSpcReduction="10000"/>
          </a:bodyPr>
          <a:lstStyle/>
          <a:p>
            <a:pPr algn="ctr"/>
            <a:r>
              <a:rPr lang="en-US" altLang="zh-CN" b="1" dirty="0">
                <a:cs typeface="+mn-ea"/>
                <a:sym typeface="+mn-lt"/>
              </a:rPr>
              <a:t>1</a:t>
            </a:r>
            <a:endParaRPr lang="zh-CN" altLang="en-US" b="1" dirty="0">
              <a:cs typeface="+mn-ea"/>
              <a:sym typeface="+mn-lt"/>
            </a:endParaRPr>
          </a:p>
        </p:txBody>
      </p:sp>
      <p:sp>
        <p:nvSpPr>
          <p:cNvPr id="18" name="1"/>
          <p:cNvSpPr/>
          <p:nvPr/>
        </p:nvSpPr>
        <p:spPr>
          <a:xfrm>
            <a:off x="3991255" y="3406727"/>
            <a:ext cx="462428" cy="463647"/>
          </a:xfrm>
          <a:prstGeom prst="ellipse">
            <a:avLst/>
          </a:prstGeom>
          <a:solidFill>
            <a:srgbClr val="D9CFC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90000" lnSpcReduction="10000"/>
          </a:bodyPr>
          <a:lstStyle/>
          <a:p>
            <a:pPr algn="ctr"/>
            <a:r>
              <a:rPr lang="en-US" altLang="zh-CN" b="1" dirty="0">
                <a:cs typeface="+mn-ea"/>
                <a:sym typeface="+mn-lt"/>
              </a:rPr>
              <a:t>2</a:t>
            </a:r>
            <a:endParaRPr lang="zh-CN" altLang="en-US" b="1" dirty="0">
              <a:cs typeface="+mn-ea"/>
              <a:sym typeface="+mn-lt"/>
            </a:endParaRPr>
          </a:p>
        </p:txBody>
      </p:sp>
      <p:sp>
        <p:nvSpPr>
          <p:cNvPr id="19" name="1"/>
          <p:cNvSpPr/>
          <p:nvPr/>
        </p:nvSpPr>
        <p:spPr>
          <a:xfrm>
            <a:off x="7812616" y="3389582"/>
            <a:ext cx="462428" cy="463647"/>
          </a:xfrm>
          <a:prstGeom prst="ellipse">
            <a:avLst/>
          </a:prstGeom>
          <a:solidFill>
            <a:srgbClr val="989BA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90000" lnSpcReduction="10000"/>
          </a:bodyPr>
          <a:lstStyle/>
          <a:p>
            <a:pPr algn="ctr"/>
            <a:r>
              <a:rPr lang="en-US" altLang="zh-CN" b="1" dirty="0">
                <a:cs typeface="+mn-ea"/>
                <a:sym typeface="+mn-lt"/>
              </a:rPr>
              <a:t>3</a:t>
            </a:r>
            <a:endParaRPr lang="zh-CN" altLang="en-US" b="1" dirty="0">
              <a:cs typeface="+mn-ea"/>
              <a:sym typeface="+mn-lt"/>
            </a:endParaRPr>
          </a:p>
        </p:txBody>
      </p:sp>
      <p:sp>
        <p:nvSpPr>
          <p:cNvPr id="20" name="1"/>
          <p:cNvSpPr/>
          <p:nvPr/>
        </p:nvSpPr>
        <p:spPr>
          <a:xfrm>
            <a:off x="10553677" y="3406727"/>
            <a:ext cx="462428" cy="463647"/>
          </a:xfrm>
          <a:prstGeom prst="ellipse">
            <a:avLst/>
          </a:prstGeom>
          <a:solidFill>
            <a:srgbClr val="E3CDC7"/>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fontScale="90000" lnSpcReduction="10000"/>
          </a:bodyPr>
          <a:lstStyle/>
          <a:p>
            <a:pPr algn="ctr"/>
            <a:r>
              <a:rPr lang="en-US" altLang="zh-CN" b="1" dirty="0">
                <a:cs typeface="+mn-ea"/>
                <a:sym typeface="+mn-lt"/>
              </a:rPr>
              <a:t>4</a:t>
            </a:r>
            <a:endParaRPr lang="zh-CN" altLang="en-US" b="1" dirty="0">
              <a:cs typeface="+mn-ea"/>
              <a:sym typeface="+mn-lt"/>
            </a:endParaRPr>
          </a:p>
        </p:txBody>
      </p:sp>
      <p:sp>
        <p:nvSpPr>
          <p:cNvPr id="77" name="1"/>
          <p:cNvSpPr/>
          <p:nvPr/>
        </p:nvSpPr>
        <p:spPr>
          <a:xfrm>
            <a:off x="5036344" y="2527178"/>
            <a:ext cx="2187290" cy="2187290"/>
          </a:xfrm>
          <a:prstGeom prst="ellipse">
            <a:avLst/>
          </a:prstGeom>
          <a:blipFill rotWithShape="1">
            <a:blip r:embed="rId3" cstate="screen">
              <a:extLst>
                <a:ext uri="{28A0092B-C50C-407E-A947-70E740481C1C}">
                  <a14:useLocalDpi xmlns:a14="http://schemas.microsoft.com/office/drawing/2010/main"/>
                </a:ext>
              </a:extLst>
            </a:blip>
            <a:stretch>
              <a:fillRect/>
            </a:stretch>
          </a:blipFill>
          <a:ln w="57150"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endParaRPr dirty="0">
              <a:solidFill>
                <a:schemeClr val="lt1"/>
              </a:solidFill>
              <a:cs typeface="+mn-ea"/>
              <a:sym typeface="+mn-lt"/>
            </a:endParaRPr>
          </a:p>
        </p:txBody>
      </p:sp>
      <p:sp>
        <p:nvSpPr>
          <p:cNvPr id="78" name="文本框 77"/>
          <p:cNvSpPr txBox="1"/>
          <p:nvPr/>
        </p:nvSpPr>
        <p:spPr>
          <a:xfrm>
            <a:off x="869341" y="4231764"/>
            <a:ext cx="1182019" cy="400110"/>
          </a:xfrm>
          <a:prstGeom prst="rect">
            <a:avLst/>
          </a:prstGeom>
          <a:noFill/>
        </p:spPr>
        <p:txBody>
          <a:bodyPr wrap="square" rtlCol="0">
            <a:spAutoFit/>
          </a:bodyPr>
          <a:lstStyle/>
          <a:p>
            <a:pPr algn="ctr"/>
            <a:r>
              <a:rPr lang="zh-CN" altLang="en-US" sz="2000" dirty="0">
                <a:cs typeface="+mn-ea"/>
                <a:sym typeface="+mn-lt"/>
              </a:rPr>
              <a:t>标题一</a:t>
            </a:r>
          </a:p>
        </p:txBody>
      </p:sp>
      <p:sp>
        <p:nvSpPr>
          <p:cNvPr id="79" name="文本框 78"/>
          <p:cNvSpPr txBox="1"/>
          <p:nvPr/>
        </p:nvSpPr>
        <p:spPr>
          <a:xfrm>
            <a:off x="488350" y="4584065"/>
            <a:ext cx="2072953" cy="616772"/>
          </a:xfrm>
          <a:prstGeom prst="rect">
            <a:avLst/>
          </a:prstGeom>
          <a:noFill/>
        </p:spPr>
        <p:txBody>
          <a:bodyPr wrap="square" rtlCol="0">
            <a:spAutoFit/>
          </a:bodyPr>
          <a:lstStyle/>
          <a:p>
            <a:pPr algn="ctr">
              <a:lnSpc>
                <a:spcPct val="150000"/>
              </a:lnSpc>
            </a:pPr>
            <a:r>
              <a:rPr lang="zh-CN" altLang="en-US" sz="1200" dirty="0">
                <a:solidFill>
                  <a:schemeClr val="tx1">
                    <a:lumMod val="65000"/>
                    <a:lumOff val="35000"/>
                  </a:schemeClr>
                </a:solidFill>
                <a:cs typeface="+mn-ea"/>
                <a:sym typeface="+mn-lt"/>
              </a:rPr>
              <a:t>单击文本框，可修改文字内容，调整文字颜色和大小。</a:t>
            </a:r>
          </a:p>
        </p:txBody>
      </p:sp>
      <p:sp>
        <p:nvSpPr>
          <p:cNvPr id="80" name="文本框 79"/>
          <p:cNvSpPr txBox="1"/>
          <p:nvPr/>
        </p:nvSpPr>
        <p:spPr>
          <a:xfrm>
            <a:off x="3344382" y="2069029"/>
            <a:ext cx="1182019" cy="400110"/>
          </a:xfrm>
          <a:prstGeom prst="rect">
            <a:avLst/>
          </a:prstGeom>
          <a:noFill/>
        </p:spPr>
        <p:txBody>
          <a:bodyPr wrap="square" rtlCol="0">
            <a:spAutoFit/>
          </a:bodyPr>
          <a:lstStyle/>
          <a:p>
            <a:pPr algn="ctr"/>
            <a:r>
              <a:rPr lang="zh-CN" altLang="en-US" sz="2000" dirty="0">
                <a:cs typeface="+mn-ea"/>
                <a:sym typeface="+mn-lt"/>
              </a:rPr>
              <a:t>标题二</a:t>
            </a:r>
          </a:p>
        </p:txBody>
      </p:sp>
      <p:sp>
        <p:nvSpPr>
          <p:cNvPr id="81" name="文本框 80"/>
          <p:cNvSpPr txBox="1"/>
          <p:nvPr/>
        </p:nvSpPr>
        <p:spPr>
          <a:xfrm>
            <a:off x="2963391" y="2421330"/>
            <a:ext cx="2072953" cy="616772"/>
          </a:xfrm>
          <a:prstGeom prst="rect">
            <a:avLst/>
          </a:prstGeom>
          <a:noFill/>
        </p:spPr>
        <p:txBody>
          <a:bodyPr wrap="square" rtlCol="0">
            <a:spAutoFit/>
          </a:bodyPr>
          <a:lstStyle/>
          <a:p>
            <a:pPr algn="ctr">
              <a:lnSpc>
                <a:spcPct val="150000"/>
              </a:lnSpc>
            </a:pPr>
            <a:r>
              <a:rPr lang="zh-CN" altLang="en-US" sz="1200" dirty="0">
                <a:solidFill>
                  <a:schemeClr val="tx1">
                    <a:lumMod val="65000"/>
                    <a:lumOff val="35000"/>
                  </a:schemeClr>
                </a:solidFill>
                <a:cs typeface="+mn-ea"/>
                <a:sym typeface="+mn-lt"/>
              </a:rPr>
              <a:t>单击文本框，可修改文字内容，调整文字颜色和大小。</a:t>
            </a:r>
          </a:p>
        </p:txBody>
      </p:sp>
      <p:sp>
        <p:nvSpPr>
          <p:cNvPr id="82" name="文本框 81"/>
          <p:cNvSpPr txBox="1"/>
          <p:nvPr/>
        </p:nvSpPr>
        <p:spPr>
          <a:xfrm>
            <a:off x="7388062" y="4354969"/>
            <a:ext cx="1182019" cy="400110"/>
          </a:xfrm>
          <a:prstGeom prst="rect">
            <a:avLst/>
          </a:prstGeom>
          <a:noFill/>
        </p:spPr>
        <p:txBody>
          <a:bodyPr wrap="square" rtlCol="0">
            <a:spAutoFit/>
          </a:bodyPr>
          <a:lstStyle/>
          <a:p>
            <a:pPr algn="ctr"/>
            <a:r>
              <a:rPr lang="zh-CN" altLang="en-US" sz="2000" dirty="0">
                <a:cs typeface="+mn-ea"/>
                <a:sym typeface="+mn-lt"/>
              </a:rPr>
              <a:t>标题三</a:t>
            </a:r>
          </a:p>
        </p:txBody>
      </p:sp>
      <p:sp>
        <p:nvSpPr>
          <p:cNvPr id="83" name="文本框 82"/>
          <p:cNvSpPr txBox="1"/>
          <p:nvPr/>
        </p:nvSpPr>
        <p:spPr>
          <a:xfrm>
            <a:off x="7007071" y="4707270"/>
            <a:ext cx="2072953" cy="616772"/>
          </a:xfrm>
          <a:prstGeom prst="rect">
            <a:avLst/>
          </a:prstGeom>
          <a:noFill/>
        </p:spPr>
        <p:txBody>
          <a:bodyPr wrap="square" rtlCol="0">
            <a:spAutoFit/>
          </a:bodyPr>
          <a:lstStyle/>
          <a:p>
            <a:pPr algn="ctr">
              <a:lnSpc>
                <a:spcPct val="150000"/>
              </a:lnSpc>
            </a:pPr>
            <a:r>
              <a:rPr lang="zh-CN" altLang="en-US" sz="1200" dirty="0">
                <a:solidFill>
                  <a:schemeClr val="tx1">
                    <a:lumMod val="65000"/>
                    <a:lumOff val="35000"/>
                  </a:schemeClr>
                </a:solidFill>
                <a:cs typeface="+mn-ea"/>
                <a:sym typeface="+mn-lt"/>
              </a:rPr>
              <a:t>单击文本框，可修改文字内容，调整文字颜色和大小。</a:t>
            </a:r>
          </a:p>
        </p:txBody>
      </p:sp>
      <p:sp>
        <p:nvSpPr>
          <p:cNvPr id="84" name="文本框 83"/>
          <p:cNvSpPr txBox="1"/>
          <p:nvPr/>
        </p:nvSpPr>
        <p:spPr>
          <a:xfrm>
            <a:off x="9813407" y="2011895"/>
            <a:ext cx="1182019" cy="400110"/>
          </a:xfrm>
          <a:prstGeom prst="rect">
            <a:avLst/>
          </a:prstGeom>
          <a:noFill/>
        </p:spPr>
        <p:txBody>
          <a:bodyPr wrap="square" rtlCol="0">
            <a:spAutoFit/>
          </a:bodyPr>
          <a:lstStyle/>
          <a:p>
            <a:pPr algn="ctr"/>
            <a:r>
              <a:rPr lang="zh-CN" altLang="en-US" sz="2000" dirty="0">
                <a:cs typeface="+mn-ea"/>
                <a:sym typeface="+mn-lt"/>
              </a:rPr>
              <a:t>标题四</a:t>
            </a:r>
          </a:p>
        </p:txBody>
      </p:sp>
      <p:sp>
        <p:nvSpPr>
          <p:cNvPr id="85" name="文本框 84"/>
          <p:cNvSpPr txBox="1"/>
          <p:nvPr/>
        </p:nvSpPr>
        <p:spPr>
          <a:xfrm>
            <a:off x="9432416" y="2364196"/>
            <a:ext cx="2072953" cy="616772"/>
          </a:xfrm>
          <a:prstGeom prst="rect">
            <a:avLst/>
          </a:prstGeom>
          <a:noFill/>
        </p:spPr>
        <p:txBody>
          <a:bodyPr wrap="square" rtlCol="0">
            <a:spAutoFit/>
          </a:bodyPr>
          <a:lstStyle/>
          <a:p>
            <a:pPr algn="ctr">
              <a:lnSpc>
                <a:spcPct val="150000"/>
              </a:lnSpc>
            </a:pPr>
            <a:r>
              <a:rPr lang="zh-CN" altLang="en-US" sz="1200" dirty="0">
                <a:solidFill>
                  <a:schemeClr val="tx1">
                    <a:lumMod val="65000"/>
                    <a:lumOff val="35000"/>
                  </a:schemeClr>
                </a:solidFill>
                <a:cs typeface="+mn-ea"/>
                <a:sym typeface="+mn-lt"/>
              </a:rPr>
              <a:t>单击文本框，可修改文字内容，调整文字颜色和大小。</a:t>
            </a:r>
          </a:p>
        </p:txBody>
      </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randombar(horizontal)">
                                      <p:cBhvr>
                                        <p:cTn id="7" dur="500"/>
                                        <p:tgtEl>
                                          <p:spTgt spid="7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1000"/>
                                        <p:tgtEl>
                                          <p:spTgt spid="15"/>
                                        </p:tgtEl>
                                      </p:cBhvr>
                                    </p:animEffect>
                                    <p:anim calcmode="lin" valueType="num">
                                      <p:cBhvr>
                                        <p:cTn id="13" dur="1000" fill="hold"/>
                                        <p:tgtEl>
                                          <p:spTgt spid="15"/>
                                        </p:tgtEl>
                                        <p:attrNameLst>
                                          <p:attrName>ppt_x</p:attrName>
                                        </p:attrNameLst>
                                      </p:cBhvr>
                                      <p:tavLst>
                                        <p:tav tm="0">
                                          <p:val>
                                            <p:strVal val="#ppt_x"/>
                                          </p:val>
                                        </p:tav>
                                        <p:tav tm="100000">
                                          <p:val>
                                            <p:strVal val="#ppt_x"/>
                                          </p:val>
                                        </p:tav>
                                      </p:tavLst>
                                    </p:anim>
                                    <p:anim calcmode="lin" valueType="num">
                                      <p:cBhvr>
                                        <p:cTn id="14" dur="1000" fill="hold"/>
                                        <p:tgtEl>
                                          <p:spTgt spid="1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1000"/>
                                        <p:tgtEl>
                                          <p:spTgt spid="17"/>
                                        </p:tgtEl>
                                      </p:cBhvr>
                                    </p:animEffect>
                                    <p:anim calcmode="lin" valueType="num">
                                      <p:cBhvr>
                                        <p:cTn id="23" dur="1000" fill="hold"/>
                                        <p:tgtEl>
                                          <p:spTgt spid="17"/>
                                        </p:tgtEl>
                                        <p:attrNameLst>
                                          <p:attrName>ppt_x</p:attrName>
                                        </p:attrNameLst>
                                      </p:cBhvr>
                                      <p:tavLst>
                                        <p:tav tm="0">
                                          <p:val>
                                            <p:strVal val="#ppt_x"/>
                                          </p:val>
                                        </p:tav>
                                        <p:tav tm="100000">
                                          <p:val>
                                            <p:strVal val="#ppt_x"/>
                                          </p:val>
                                        </p:tav>
                                      </p:tavLst>
                                    </p:anim>
                                    <p:anim calcmode="lin" valueType="num">
                                      <p:cBhvr>
                                        <p:cTn id="24" dur="1000" fill="hold"/>
                                        <p:tgtEl>
                                          <p:spTgt spid="1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1000"/>
                                        <p:tgtEl>
                                          <p:spTgt spid="18"/>
                                        </p:tgtEl>
                                      </p:cBhvr>
                                    </p:animEffect>
                                    <p:anim calcmode="lin" valueType="num">
                                      <p:cBhvr>
                                        <p:cTn id="28" dur="1000" fill="hold"/>
                                        <p:tgtEl>
                                          <p:spTgt spid="18"/>
                                        </p:tgtEl>
                                        <p:attrNameLst>
                                          <p:attrName>ppt_x</p:attrName>
                                        </p:attrNameLst>
                                      </p:cBhvr>
                                      <p:tavLst>
                                        <p:tav tm="0">
                                          <p:val>
                                            <p:strVal val="#ppt_x"/>
                                          </p:val>
                                        </p:tav>
                                        <p:tav tm="100000">
                                          <p:val>
                                            <p:strVal val="#ppt_x"/>
                                          </p:val>
                                        </p:tav>
                                      </p:tavLst>
                                    </p:anim>
                                    <p:anim calcmode="lin" valueType="num">
                                      <p:cBhvr>
                                        <p:cTn id="29" dur="1000" fill="hold"/>
                                        <p:tgtEl>
                                          <p:spTgt spid="1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1000"/>
                                        <p:tgtEl>
                                          <p:spTgt spid="19"/>
                                        </p:tgtEl>
                                      </p:cBhvr>
                                    </p:animEffect>
                                    <p:anim calcmode="lin" valueType="num">
                                      <p:cBhvr>
                                        <p:cTn id="33" dur="1000" fill="hold"/>
                                        <p:tgtEl>
                                          <p:spTgt spid="19"/>
                                        </p:tgtEl>
                                        <p:attrNameLst>
                                          <p:attrName>ppt_x</p:attrName>
                                        </p:attrNameLst>
                                      </p:cBhvr>
                                      <p:tavLst>
                                        <p:tav tm="0">
                                          <p:val>
                                            <p:strVal val="#ppt_x"/>
                                          </p:val>
                                        </p:tav>
                                        <p:tav tm="100000">
                                          <p:val>
                                            <p:strVal val="#ppt_x"/>
                                          </p:val>
                                        </p:tav>
                                      </p:tavLst>
                                    </p:anim>
                                    <p:anim calcmode="lin" valueType="num">
                                      <p:cBhvr>
                                        <p:cTn id="34" dur="1000" fill="hold"/>
                                        <p:tgtEl>
                                          <p:spTgt spid="19"/>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1000"/>
                                        <p:tgtEl>
                                          <p:spTgt spid="20"/>
                                        </p:tgtEl>
                                      </p:cBhvr>
                                    </p:animEffect>
                                    <p:anim calcmode="lin" valueType="num">
                                      <p:cBhvr>
                                        <p:cTn id="38" dur="1000" fill="hold"/>
                                        <p:tgtEl>
                                          <p:spTgt spid="20"/>
                                        </p:tgtEl>
                                        <p:attrNameLst>
                                          <p:attrName>ppt_x</p:attrName>
                                        </p:attrNameLst>
                                      </p:cBhvr>
                                      <p:tavLst>
                                        <p:tav tm="0">
                                          <p:val>
                                            <p:strVal val="#ppt_x"/>
                                          </p:val>
                                        </p:tav>
                                        <p:tav tm="100000">
                                          <p:val>
                                            <p:strVal val="#ppt_x"/>
                                          </p:val>
                                        </p:tav>
                                      </p:tavLst>
                                    </p:anim>
                                    <p:anim calcmode="lin" valueType="num">
                                      <p:cBhvr>
                                        <p:cTn id="39" dur="1000" fill="hold"/>
                                        <p:tgtEl>
                                          <p:spTgt spid="20"/>
                                        </p:tgtEl>
                                        <p:attrNameLst>
                                          <p:attrName>ppt_y</p:attrName>
                                        </p:attrNameLst>
                                      </p:cBhvr>
                                      <p:tavLst>
                                        <p:tav tm="0">
                                          <p:val>
                                            <p:strVal val="#ppt_y+.1"/>
                                          </p:val>
                                        </p:tav>
                                        <p:tav tm="100000">
                                          <p:val>
                                            <p:strVal val="#ppt_y"/>
                                          </p:val>
                                        </p:tav>
                                      </p:tavLst>
                                    </p:anim>
                                  </p:childTnLst>
                                </p:cTn>
                              </p:par>
                              <p:par>
                                <p:cTn id="40" presetID="14" presetClass="entr" presetSubtype="10" fill="hold" grpId="0" nodeType="withEffect">
                                  <p:stCondLst>
                                    <p:cond delay="0"/>
                                  </p:stCondLst>
                                  <p:childTnLst>
                                    <p:set>
                                      <p:cBhvr>
                                        <p:cTn id="41" dur="1" fill="hold">
                                          <p:stCondLst>
                                            <p:cond delay="0"/>
                                          </p:stCondLst>
                                        </p:cTn>
                                        <p:tgtEl>
                                          <p:spTgt spid="78"/>
                                        </p:tgtEl>
                                        <p:attrNameLst>
                                          <p:attrName>style.visibility</p:attrName>
                                        </p:attrNameLst>
                                      </p:cBhvr>
                                      <p:to>
                                        <p:strVal val="visible"/>
                                      </p:to>
                                    </p:set>
                                    <p:animEffect transition="in" filter="randombar(horizontal)">
                                      <p:cBhvr>
                                        <p:cTn id="42" dur="500"/>
                                        <p:tgtEl>
                                          <p:spTgt spid="78"/>
                                        </p:tgtEl>
                                      </p:cBhvr>
                                    </p:animEffect>
                                  </p:childTnLst>
                                </p:cTn>
                              </p:par>
                              <p:par>
                                <p:cTn id="43" presetID="14" presetClass="entr" presetSubtype="10" fill="hold" grpId="0" nodeType="withEffect">
                                  <p:stCondLst>
                                    <p:cond delay="0"/>
                                  </p:stCondLst>
                                  <p:childTnLst>
                                    <p:set>
                                      <p:cBhvr>
                                        <p:cTn id="44" dur="1" fill="hold">
                                          <p:stCondLst>
                                            <p:cond delay="0"/>
                                          </p:stCondLst>
                                        </p:cTn>
                                        <p:tgtEl>
                                          <p:spTgt spid="79"/>
                                        </p:tgtEl>
                                        <p:attrNameLst>
                                          <p:attrName>style.visibility</p:attrName>
                                        </p:attrNameLst>
                                      </p:cBhvr>
                                      <p:to>
                                        <p:strVal val="visible"/>
                                      </p:to>
                                    </p:set>
                                    <p:animEffect transition="in" filter="randombar(horizontal)">
                                      <p:cBhvr>
                                        <p:cTn id="45" dur="500"/>
                                        <p:tgtEl>
                                          <p:spTgt spid="79"/>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80"/>
                                        </p:tgtEl>
                                        <p:attrNameLst>
                                          <p:attrName>style.visibility</p:attrName>
                                        </p:attrNameLst>
                                      </p:cBhvr>
                                      <p:to>
                                        <p:strVal val="visible"/>
                                      </p:to>
                                    </p:set>
                                    <p:animEffect transition="in" filter="randombar(horizontal)">
                                      <p:cBhvr>
                                        <p:cTn id="48" dur="500"/>
                                        <p:tgtEl>
                                          <p:spTgt spid="80"/>
                                        </p:tgtEl>
                                      </p:cBhvr>
                                    </p:animEffect>
                                  </p:childTnLst>
                                </p:cTn>
                              </p:par>
                              <p:par>
                                <p:cTn id="49" presetID="14" presetClass="entr" presetSubtype="10" fill="hold" grpId="0" nodeType="withEffect">
                                  <p:stCondLst>
                                    <p:cond delay="0"/>
                                  </p:stCondLst>
                                  <p:childTnLst>
                                    <p:set>
                                      <p:cBhvr>
                                        <p:cTn id="50" dur="1" fill="hold">
                                          <p:stCondLst>
                                            <p:cond delay="0"/>
                                          </p:stCondLst>
                                        </p:cTn>
                                        <p:tgtEl>
                                          <p:spTgt spid="81"/>
                                        </p:tgtEl>
                                        <p:attrNameLst>
                                          <p:attrName>style.visibility</p:attrName>
                                        </p:attrNameLst>
                                      </p:cBhvr>
                                      <p:to>
                                        <p:strVal val="visible"/>
                                      </p:to>
                                    </p:set>
                                    <p:animEffect transition="in" filter="randombar(horizontal)">
                                      <p:cBhvr>
                                        <p:cTn id="51" dur="500"/>
                                        <p:tgtEl>
                                          <p:spTgt spid="81"/>
                                        </p:tgtEl>
                                      </p:cBhvr>
                                    </p:animEffect>
                                  </p:childTnLst>
                                </p:cTn>
                              </p:par>
                              <p:par>
                                <p:cTn id="52" presetID="14" presetClass="entr" presetSubtype="10" fill="hold" grpId="0" nodeType="withEffect">
                                  <p:stCondLst>
                                    <p:cond delay="0"/>
                                  </p:stCondLst>
                                  <p:childTnLst>
                                    <p:set>
                                      <p:cBhvr>
                                        <p:cTn id="53" dur="1" fill="hold">
                                          <p:stCondLst>
                                            <p:cond delay="0"/>
                                          </p:stCondLst>
                                        </p:cTn>
                                        <p:tgtEl>
                                          <p:spTgt spid="82"/>
                                        </p:tgtEl>
                                        <p:attrNameLst>
                                          <p:attrName>style.visibility</p:attrName>
                                        </p:attrNameLst>
                                      </p:cBhvr>
                                      <p:to>
                                        <p:strVal val="visible"/>
                                      </p:to>
                                    </p:set>
                                    <p:animEffect transition="in" filter="randombar(horizontal)">
                                      <p:cBhvr>
                                        <p:cTn id="54" dur="500"/>
                                        <p:tgtEl>
                                          <p:spTgt spid="82"/>
                                        </p:tgtEl>
                                      </p:cBhvr>
                                    </p:animEffect>
                                  </p:childTnLst>
                                </p:cTn>
                              </p:par>
                              <p:par>
                                <p:cTn id="55" presetID="14" presetClass="entr" presetSubtype="10" fill="hold" grpId="0" nodeType="withEffect">
                                  <p:stCondLst>
                                    <p:cond delay="0"/>
                                  </p:stCondLst>
                                  <p:childTnLst>
                                    <p:set>
                                      <p:cBhvr>
                                        <p:cTn id="56" dur="1" fill="hold">
                                          <p:stCondLst>
                                            <p:cond delay="0"/>
                                          </p:stCondLst>
                                        </p:cTn>
                                        <p:tgtEl>
                                          <p:spTgt spid="83"/>
                                        </p:tgtEl>
                                        <p:attrNameLst>
                                          <p:attrName>style.visibility</p:attrName>
                                        </p:attrNameLst>
                                      </p:cBhvr>
                                      <p:to>
                                        <p:strVal val="visible"/>
                                      </p:to>
                                    </p:set>
                                    <p:animEffect transition="in" filter="randombar(horizontal)">
                                      <p:cBhvr>
                                        <p:cTn id="57" dur="500"/>
                                        <p:tgtEl>
                                          <p:spTgt spid="83"/>
                                        </p:tgtEl>
                                      </p:cBhvr>
                                    </p:animEffect>
                                  </p:childTnLst>
                                </p:cTn>
                              </p:par>
                              <p:par>
                                <p:cTn id="58" presetID="14" presetClass="entr" presetSubtype="10" fill="hold" grpId="0" nodeType="withEffect">
                                  <p:stCondLst>
                                    <p:cond delay="0"/>
                                  </p:stCondLst>
                                  <p:childTnLst>
                                    <p:set>
                                      <p:cBhvr>
                                        <p:cTn id="59" dur="1" fill="hold">
                                          <p:stCondLst>
                                            <p:cond delay="0"/>
                                          </p:stCondLst>
                                        </p:cTn>
                                        <p:tgtEl>
                                          <p:spTgt spid="84"/>
                                        </p:tgtEl>
                                        <p:attrNameLst>
                                          <p:attrName>style.visibility</p:attrName>
                                        </p:attrNameLst>
                                      </p:cBhvr>
                                      <p:to>
                                        <p:strVal val="visible"/>
                                      </p:to>
                                    </p:set>
                                    <p:animEffect transition="in" filter="randombar(horizontal)">
                                      <p:cBhvr>
                                        <p:cTn id="60" dur="500"/>
                                        <p:tgtEl>
                                          <p:spTgt spid="84"/>
                                        </p:tgtEl>
                                      </p:cBhvr>
                                    </p:animEffect>
                                  </p:childTnLst>
                                </p:cTn>
                              </p:par>
                              <p:par>
                                <p:cTn id="61" presetID="14" presetClass="entr" presetSubtype="10" fill="hold" grpId="0" nodeType="withEffect">
                                  <p:stCondLst>
                                    <p:cond delay="0"/>
                                  </p:stCondLst>
                                  <p:childTnLst>
                                    <p:set>
                                      <p:cBhvr>
                                        <p:cTn id="62" dur="1" fill="hold">
                                          <p:stCondLst>
                                            <p:cond delay="0"/>
                                          </p:stCondLst>
                                        </p:cTn>
                                        <p:tgtEl>
                                          <p:spTgt spid="85"/>
                                        </p:tgtEl>
                                        <p:attrNameLst>
                                          <p:attrName>style.visibility</p:attrName>
                                        </p:attrNameLst>
                                      </p:cBhvr>
                                      <p:to>
                                        <p:strVal val="visible"/>
                                      </p:to>
                                    </p:set>
                                    <p:animEffect transition="in" filter="randombar(horizontal)">
                                      <p:cBhvr>
                                        <p:cTn id="63"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18" grpId="0" bldLvl="0" animBg="1"/>
      <p:bldP spid="19" grpId="0" bldLvl="0" animBg="1"/>
      <p:bldP spid="20" grpId="0" bldLvl="0" animBg="1"/>
      <p:bldP spid="77" grpId="0" bldLvl="0" animBg="1"/>
      <p:bldP spid="78" grpId="0"/>
      <p:bldP spid="79" grpId="0"/>
      <p:bldP spid="80" grpId="0"/>
      <p:bldP spid="81" grpId="0"/>
      <p:bldP spid="82" grpId="0"/>
      <p:bldP spid="83" grpId="0"/>
      <p:bldP spid="84" grpId="0"/>
      <p:bldP spid="8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1"/>
          <p:cNvSpPr/>
          <p:nvPr/>
        </p:nvSpPr>
        <p:spPr>
          <a:xfrm>
            <a:off x="4862221" y="1786365"/>
            <a:ext cx="1402514" cy="1402515"/>
          </a:xfrm>
          <a:prstGeom prst="ellipse">
            <a:avLst/>
          </a:prstGeom>
          <a:solidFill>
            <a:srgbClr val="CCAEA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360000" bIns="45720" numCol="1" spcCol="0" rtlCol="0" fromWordArt="0" anchor="ctr" anchorCtr="0" forceAA="0" compatLnSpc="1">
            <a:no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r" defTabSz="914400"/>
            <a:r>
              <a:rPr lang="en-US" altLang="zh-CN" sz="1400" b="1">
                <a:cs typeface="+mn-ea"/>
                <a:sym typeface="+mn-lt"/>
              </a:rPr>
              <a:t>…Text</a:t>
            </a:r>
            <a:endParaRPr lang="id-ID" altLang="zh-CN" sz="1400" b="1" dirty="0">
              <a:cs typeface="+mn-ea"/>
              <a:sym typeface="+mn-lt"/>
            </a:endParaRPr>
          </a:p>
        </p:txBody>
      </p:sp>
      <p:sp>
        <p:nvSpPr>
          <p:cNvPr id="12" name="1"/>
          <p:cNvSpPr/>
          <p:nvPr/>
        </p:nvSpPr>
        <p:spPr>
          <a:xfrm>
            <a:off x="5972076" y="1786365"/>
            <a:ext cx="1402514" cy="1402515"/>
          </a:xfrm>
          <a:prstGeom prst="ellipse">
            <a:avLst/>
          </a:prstGeom>
          <a:solidFill>
            <a:srgbClr val="E3CDC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360000" bIns="45720" numCol="1" spcCol="0" rtlCol="0" fromWordArt="0" anchor="ctr" anchorCtr="0" forceAA="0" compatLnSpc="1">
            <a:no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r" defTabSz="914400"/>
            <a:r>
              <a:rPr lang="en-US" altLang="zh-CN" sz="1400" b="1">
                <a:cs typeface="+mn-ea"/>
                <a:sym typeface="+mn-lt"/>
              </a:rPr>
              <a:t>…Text</a:t>
            </a:r>
            <a:endParaRPr lang="id-ID" altLang="zh-CN" sz="1400" b="1" dirty="0">
              <a:cs typeface="+mn-ea"/>
              <a:sym typeface="+mn-lt"/>
            </a:endParaRPr>
          </a:p>
        </p:txBody>
      </p:sp>
      <p:sp>
        <p:nvSpPr>
          <p:cNvPr id="16" name="1"/>
          <p:cNvSpPr/>
          <p:nvPr/>
        </p:nvSpPr>
        <p:spPr>
          <a:xfrm>
            <a:off x="3281262" y="3124765"/>
            <a:ext cx="1093640" cy="1093642"/>
          </a:xfrm>
          <a:prstGeom prst="ellipse">
            <a:avLst/>
          </a:prstGeom>
          <a:solidFill>
            <a:srgbClr val="D9CFC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360000" bIns="45720" numCol="1" spcCol="0" rtlCol="0" fromWordArt="0" anchor="ctr" anchorCtr="0" forceAA="0" compatLnSpc="1">
            <a:no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r" defTabSz="914400"/>
            <a:r>
              <a:rPr lang="en-US" altLang="zh-CN" sz="1400" b="1">
                <a:cs typeface="+mn-ea"/>
                <a:sym typeface="+mn-lt"/>
              </a:rPr>
              <a:t>…Text</a:t>
            </a:r>
            <a:endParaRPr lang="id-ID" altLang="zh-CN" sz="1400" b="1" dirty="0">
              <a:cs typeface="+mn-ea"/>
              <a:sym typeface="+mn-lt"/>
            </a:endParaRPr>
          </a:p>
        </p:txBody>
      </p:sp>
      <p:sp>
        <p:nvSpPr>
          <p:cNvPr id="17" name="1"/>
          <p:cNvSpPr/>
          <p:nvPr/>
        </p:nvSpPr>
        <p:spPr>
          <a:xfrm>
            <a:off x="7879055" y="3124765"/>
            <a:ext cx="1093640" cy="1093642"/>
          </a:xfrm>
          <a:prstGeom prst="ellipse">
            <a:avLst/>
          </a:prstGeom>
          <a:solidFill>
            <a:srgbClr val="D9CFC7"/>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360000" bIns="45720" numCol="1" spcCol="0" rtlCol="0" fromWordArt="0" anchor="ctr" anchorCtr="0" forceAA="0" compatLnSpc="1">
            <a:no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r" defTabSz="914400"/>
            <a:r>
              <a:rPr lang="en-US" altLang="zh-CN" sz="1400" b="1">
                <a:cs typeface="+mn-ea"/>
                <a:sym typeface="+mn-lt"/>
              </a:rPr>
              <a:t>…Text</a:t>
            </a:r>
            <a:endParaRPr lang="id-ID" altLang="zh-CN" sz="1400" b="1" dirty="0">
              <a:cs typeface="+mn-ea"/>
              <a:sym typeface="+mn-lt"/>
            </a:endParaRPr>
          </a:p>
        </p:txBody>
      </p:sp>
      <p:sp>
        <p:nvSpPr>
          <p:cNvPr id="18" name="1"/>
          <p:cNvSpPr/>
          <p:nvPr/>
        </p:nvSpPr>
        <p:spPr>
          <a:xfrm>
            <a:off x="2003213" y="2449596"/>
            <a:ext cx="744037" cy="744039"/>
          </a:xfrm>
          <a:prstGeom prst="ellipse">
            <a:avLst/>
          </a:prstGeom>
          <a:noFill/>
          <a:ln w="19050">
            <a:solidFill>
              <a:srgbClr val="A6B4B4"/>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ru-RU" dirty="0">
              <a:solidFill>
                <a:schemeClr val="tx1"/>
              </a:solidFill>
              <a:cs typeface="+mn-ea"/>
              <a:sym typeface="+mn-lt"/>
            </a:endParaRPr>
          </a:p>
        </p:txBody>
      </p:sp>
      <p:sp>
        <p:nvSpPr>
          <p:cNvPr id="13" name="1"/>
          <p:cNvSpPr/>
          <p:nvPr/>
        </p:nvSpPr>
        <p:spPr>
          <a:xfrm>
            <a:off x="9506706" y="2446846"/>
            <a:ext cx="744037" cy="744039"/>
          </a:xfrm>
          <a:prstGeom prst="ellipse">
            <a:avLst/>
          </a:prstGeom>
          <a:noFill/>
          <a:ln w="19050">
            <a:solidFill>
              <a:srgbClr val="E8CCC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rmAutofit/>
          </a:bodyPr>
          <a:lstStyle>
            <a:defPPr>
              <a:defRPr lang="ru-RU"/>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endParaRPr lang="ru-RU" dirty="0">
              <a:solidFill>
                <a:schemeClr val="tx1"/>
              </a:solidFill>
              <a:cs typeface="+mn-ea"/>
              <a:sym typeface="+mn-lt"/>
            </a:endParaRPr>
          </a:p>
        </p:txBody>
      </p:sp>
      <p:sp>
        <p:nvSpPr>
          <p:cNvPr id="20" name="1"/>
          <p:cNvSpPr/>
          <p:nvPr/>
        </p:nvSpPr>
        <p:spPr>
          <a:xfrm>
            <a:off x="2227313" y="2673697"/>
            <a:ext cx="295836" cy="295836"/>
          </a:xfrm>
          <a:prstGeom prst="ellipse">
            <a:avLst/>
          </a:prstGeom>
          <a:solidFill>
            <a:srgbClr val="989BA3"/>
          </a:solidFill>
          <a:ln>
            <a:noFill/>
          </a:ln>
          <a:effectLst>
            <a:outerShdw blurRad="762000" dist="254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360000" bIns="45720" numCol="1" spcCol="0" rtlCol="0" fromWordArt="0" anchor="ctr" anchorCtr="0" forceAA="0" compatLnSpc="1">
            <a:noAutofit/>
          </a:bodyPr>
          <a:lstStyle/>
          <a:p>
            <a:pPr algn="r" defTabSz="914400"/>
            <a:endParaRPr lang="zh-CN" altLang="en-US" sz="1400" b="1" dirty="0">
              <a:cs typeface="+mn-ea"/>
              <a:sym typeface="+mn-lt"/>
            </a:endParaRPr>
          </a:p>
        </p:txBody>
      </p:sp>
      <p:sp>
        <p:nvSpPr>
          <p:cNvPr id="14" name="1"/>
          <p:cNvSpPr/>
          <p:nvPr/>
        </p:nvSpPr>
        <p:spPr>
          <a:xfrm>
            <a:off x="9730806" y="2670947"/>
            <a:ext cx="295836" cy="295836"/>
          </a:xfrm>
          <a:prstGeom prst="ellipse">
            <a:avLst/>
          </a:prstGeom>
          <a:solidFill>
            <a:srgbClr val="989BA3"/>
          </a:solidFill>
          <a:ln>
            <a:noFill/>
          </a:ln>
          <a:effectLst>
            <a:outerShdw blurRad="762000" dist="254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360000" bIns="45720" numCol="1" spcCol="0" rtlCol="0" fromWordArt="0" anchor="ctr" anchorCtr="0" forceAA="0" compatLnSpc="1">
            <a:noAutofit/>
          </a:bodyPr>
          <a:lstStyle/>
          <a:p>
            <a:pPr algn="r" defTabSz="914400"/>
            <a:endParaRPr lang="zh-CN" altLang="en-US" sz="1400" b="1" dirty="0">
              <a:cs typeface="+mn-ea"/>
              <a:sym typeface="+mn-lt"/>
            </a:endParaRPr>
          </a:p>
        </p:txBody>
      </p:sp>
      <p:cxnSp>
        <p:nvCxnSpPr>
          <p:cNvPr id="15" name="直接连接符 14"/>
          <p:cNvCxnSpPr>
            <a:stCxn id="10" idx="3"/>
            <a:endCxn id="16" idx="6"/>
          </p:cNvCxnSpPr>
          <p:nvPr/>
        </p:nvCxnSpPr>
        <p:spPr>
          <a:xfrm flipH="1">
            <a:off x="4374829" y="2983486"/>
            <a:ext cx="693420" cy="68834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12" idx="5"/>
            <a:endCxn id="17" idx="2"/>
          </p:cNvCxnSpPr>
          <p:nvPr/>
        </p:nvCxnSpPr>
        <p:spPr>
          <a:xfrm>
            <a:off x="7169197" y="2983486"/>
            <a:ext cx="709930" cy="68834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22" name="直接连接符 21"/>
          <p:cNvCxnSpPr>
            <a:stCxn id="17" idx="6"/>
            <a:endCxn id="13" idx="3"/>
          </p:cNvCxnSpPr>
          <p:nvPr/>
        </p:nvCxnSpPr>
        <p:spPr>
          <a:xfrm flipV="1">
            <a:off x="8972695" y="3081671"/>
            <a:ext cx="643255" cy="589915"/>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16" idx="2"/>
            <a:endCxn id="18" idx="5"/>
          </p:cNvCxnSpPr>
          <p:nvPr/>
        </p:nvCxnSpPr>
        <p:spPr>
          <a:xfrm flipH="1" flipV="1">
            <a:off x="2638642" y="3084846"/>
            <a:ext cx="642620" cy="586740"/>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38" name="1"/>
          <p:cNvGrpSpPr/>
          <p:nvPr/>
        </p:nvGrpSpPr>
        <p:grpSpPr>
          <a:xfrm>
            <a:off x="691378" y="4094610"/>
            <a:ext cx="3095318" cy="1409675"/>
            <a:chOff x="8750270" y="4724425"/>
            <a:chExt cx="3095318" cy="1409675"/>
          </a:xfrm>
        </p:grpSpPr>
        <p:sp>
          <p:nvSpPr>
            <p:cNvPr id="39" name="iṣḷïdê"/>
            <p:cNvSpPr txBox="1"/>
            <p:nvPr/>
          </p:nvSpPr>
          <p:spPr>
            <a:xfrm>
              <a:off x="8750270" y="4724425"/>
              <a:ext cx="3095318" cy="495274"/>
            </a:xfrm>
            <a:prstGeom prst="rect">
              <a:avLst/>
            </a:prstGeom>
            <a:noFill/>
            <a:ln w="3175">
              <a:noFill/>
            </a:ln>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defTabSz="913765">
                <a:buSzPct val="25000"/>
                <a:defRPr/>
              </a:pPr>
              <a:r>
                <a:rPr lang="zh-CN" altLang="en-US" sz="1600" b="1" dirty="0">
                  <a:cs typeface="+mn-ea"/>
                  <a:sym typeface="+mn-lt"/>
                </a:rPr>
                <a:t>添加标题</a:t>
              </a:r>
              <a:endParaRPr lang="de-DE" altLang="zh-CN" sz="1600" b="1" dirty="0">
                <a:cs typeface="+mn-ea"/>
                <a:sym typeface="+mn-lt"/>
              </a:endParaRPr>
            </a:p>
          </p:txBody>
        </p:sp>
        <p:sp>
          <p:nvSpPr>
            <p:cNvPr id="40" name="íṩḻiḑé"/>
            <p:cNvSpPr/>
            <p:nvPr/>
          </p:nvSpPr>
          <p:spPr bwMode="auto">
            <a:xfrm>
              <a:off x="8750270" y="5219700"/>
              <a:ext cx="3095318"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100" dirty="0">
                  <a:solidFill>
                    <a:schemeClr val="tx1">
                      <a:lumMod val="85000"/>
                      <a:lumOff val="15000"/>
                    </a:schemeClr>
                  </a:solidFill>
                  <a:cs typeface="+mn-ea"/>
                  <a:sym typeface="+mn-lt"/>
                </a:rPr>
                <a:t>请在此处添加具体内容，文字尽量言简意赅简单说明即可</a:t>
              </a:r>
              <a:endParaRPr lang="en-US" altLang="zh-CN" sz="1100" dirty="0">
                <a:cs typeface="+mn-ea"/>
                <a:sym typeface="+mn-lt"/>
              </a:endParaRPr>
            </a:p>
            <a:p>
              <a:pPr>
                <a:lnSpc>
                  <a:spcPct val="150000"/>
                </a:lnSpc>
              </a:pPr>
              <a:r>
                <a:rPr lang="en-US" altLang="zh-CN" sz="1100" dirty="0">
                  <a:cs typeface="+mn-ea"/>
                  <a:sym typeface="+mn-lt"/>
                </a:rPr>
                <a:t>……</a:t>
              </a:r>
            </a:p>
          </p:txBody>
        </p:sp>
      </p:grpSp>
      <p:grpSp>
        <p:nvGrpSpPr>
          <p:cNvPr id="41" name="1"/>
          <p:cNvGrpSpPr/>
          <p:nvPr/>
        </p:nvGrpSpPr>
        <p:grpSpPr>
          <a:xfrm>
            <a:off x="8454560" y="4094610"/>
            <a:ext cx="3095318" cy="1409675"/>
            <a:chOff x="8750270" y="4724425"/>
            <a:chExt cx="3095318" cy="1409675"/>
          </a:xfrm>
        </p:grpSpPr>
        <p:sp>
          <p:nvSpPr>
            <p:cNvPr id="42" name="ísļïdé"/>
            <p:cNvSpPr txBox="1"/>
            <p:nvPr/>
          </p:nvSpPr>
          <p:spPr>
            <a:xfrm>
              <a:off x="8750270" y="4724425"/>
              <a:ext cx="3095318" cy="495274"/>
            </a:xfrm>
            <a:prstGeom prst="rect">
              <a:avLst/>
            </a:prstGeom>
            <a:noFill/>
            <a:ln w="3175">
              <a:noFill/>
            </a:ln>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r" defTabSz="913765">
                <a:buSzPct val="25000"/>
                <a:defRPr/>
              </a:pPr>
              <a:r>
                <a:rPr lang="zh-CN" altLang="en-US" sz="1600" b="1" dirty="0">
                  <a:cs typeface="+mn-ea"/>
                  <a:sym typeface="+mn-lt"/>
                </a:rPr>
                <a:t>添加标题</a:t>
              </a:r>
              <a:endParaRPr lang="de-DE" altLang="zh-CN" sz="1600" b="1" dirty="0">
                <a:cs typeface="+mn-ea"/>
                <a:sym typeface="+mn-lt"/>
              </a:endParaRPr>
            </a:p>
          </p:txBody>
        </p:sp>
        <p:sp>
          <p:nvSpPr>
            <p:cNvPr id="43" name="ïşļîḓé"/>
            <p:cNvSpPr/>
            <p:nvPr/>
          </p:nvSpPr>
          <p:spPr bwMode="auto">
            <a:xfrm>
              <a:off x="8750270" y="5219700"/>
              <a:ext cx="3095318"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r">
                <a:lnSpc>
                  <a:spcPct val="150000"/>
                </a:lnSpc>
              </a:pPr>
              <a:r>
                <a:rPr lang="zh-CN" altLang="en-US" sz="1100" dirty="0">
                  <a:solidFill>
                    <a:schemeClr val="tx1">
                      <a:lumMod val="85000"/>
                      <a:lumOff val="15000"/>
                    </a:schemeClr>
                  </a:solidFill>
                  <a:cs typeface="+mn-ea"/>
                  <a:sym typeface="+mn-lt"/>
                </a:rPr>
                <a:t>请在此处添加具体内容，文字尽量言简意赅简单说明即可</a:t>
              </a:r>
            </a:p>
            <a:p>
              <a:pPr algn="r">
                <a:lnSpc>
                  <a:spcPct val="150000"/>
                </a:lnSpc>
              </a:pPr>
              <a:r>
                <a:rPr lang="en-US" altLang="zh-CN" sz="1100" dirty="0">
                  <a:cs typeface="+mn-ea"/>
                  <a:sym typeface="+mn-lt"/>
                </a:rPr>
                <a:t>……</a:t>
              </a:r>
            </a:p>
          </p:txBody>
        </p:sp>
      </p:grpSp>
      <p:grpSp>
        <p:nvGrpSpPr>
          <p:cNvPr id="44" name="1"/>
          <p:cNvGrpSpPr/>
          <p:nvPr/>
        </p:nvGrpSpPr>
        <p:grpSpPr>
          <a:xfrm>
            <a:off x="4572970" y="4094610"/>
            <a:ext cx="3095318" cy="1409675"/>
            <a:chOff x="8750270" y="4724425"/>
            <a:chExt cx="3095318" cy="1409675"/>
          </a:xfrm>
        </p:grpSpPr>
        <p:sp>
          <p:nvSpPr>
            <p:cNvPr id="45" name="îṣľîḑè"/>
            <p:cNvSpPr txBox="1"/>
            <p:nvPr/>
          </p:nvSpPr>
          <p:spPr>
            <a:xfrm>
              <a:off x="8750270" y="4724425"/>
              <a:ext cx="3095318" cy="495274"/>
            </a:xfrm>
            <a:prstGeom prst="rect">
              <a:avLst/>
            </a:prstGeom>
            <a:noFill/>
            <a:ln w="3175">
              <a:noFill/>
            </a:ln>
          </p:spPr>
          <p:txBody>
            <a:bodyPr wrap="square" lIns="91440" tIns="45720" rIns="91440" bIns="45720" rtlCol="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gn="ctr" defTabSz="913765">
                <a:buSzPct val="25000"/>
                <a:defRPr/>
              </a:pPr>
              <a:r>
                <a:rPr lang="zh-CN" altLang="en-US" sz="1600" b="1" dirty="0">
                  <a:cs typeface="+mn-ea"/>
                  <a:sym typeface="+mn-lt"/>
                </a:rPr>
                <a:t>添加标题</a:t>
              </a:r>
              <a:endParaRPr lang="de-DE" altLang="zh-CN" sz="1600" b="1" dirty="0">
                <a:cs typeface="+mn-ea"/>
                <a:sym typeface="+mn-lt"/>
              </a:endParaRPr>
            </a:p>
          </p:txBody>
        </p:sp>
        <p:sp>
          <p:nvSpPr>
            <p:cNvPr id="46" name="íṩ1íḍè"/>
            <p:cNvSpPr/>
            <p:nvPr/>
          </p:nvSpPr>
          <p:spPr bwMode="auto">
            <a:xfrm>
              <a:off x="8750270" y="5219700"/>
              <a:ext cx="3095318"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t"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a:lnSpc>
                  <a:spcPct val="150000"/>
                </a:lnSpc>
              </a:pPr>
              <a:r>
                <a:rPr lang="zh-CN" altLang="en-US" sz="1100" dirty="0">
                  <a:solidFill>
                    <a:schemeClr val="tx1">
                      <a:lumMod val="85000"/>
                      <a:lumOff val="15000"/>
                    </a:schemeClr>
                  </a:solidFill>
                  <a:cs typeface="+mn-ea"/>
                  <a:sym typeface="+mn-lt"/>
                </a:rPr>
                <a:t>请在此处添加具体内容，文字尽量言简意赅简单说明即可</a:t>
              </a:r>
              <a:endParaRPr lang="en-US" altLang="zh-CN" sz="1100" dirty="0">
                <a:cs typeface="+mn-ea"/>
                <a:sym typeface="+mn-lt"/>
              </a:endParaRPr>
            </a:p>
            <a:p>
              <a:pPr algn="ctr">
                <a:lnSpc>
                  <a:spcPct val="150000"/>
                </a:lnSpc>
              </a:pPr>
              <a:r>
                <a:rPr lang="en-US" altLang="zh-CN" sz="1100" dirty="0">
                  <a:cs typeface="+mn-ea"/>
                  <a:sym typeface="+mn-lt"/>
                </a:rPr>
                <a:t>……</a:t>
              </a:r>
            </a:p>
          </p:txBody>
        </p:sp>
      </p:grpSp>
      <p:cxnSp>
        <p:nvCxnSpPr>
          <p:cNvPr id="47" name="直接连接符 46"/>
          <p:cNvCxnSpPr/>
          <p:nvPr/>
        </p:nvCxnSpPr>
        <p:spPr>
          <a:xfrm>
            <a:off x="4179833" y="4342247"/>
            <a:ext cx="0" cy="1162038"/>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8061424" y="4342247"/>
            <a:ext cx="0" cy="1162038"/>
          </a:xfrm>
          <a:prstGeom prst="line">
            <a:avLst/>
          </a:prstGeom>
          <a:ln w="3175"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4822190" y="412750"/>
            <a:ext cx="3105150" cy="679450"/>
            <a:chOff x="3279" y="4178"/>
            <a:chExt cx="4890" cy="1070"/>
          </a:xfrm>
        </p:grpSpPr>
        <p:sp>
          <p:nvSpPr>
            <p:cNvPr id="3" name="文本框 2"/>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4" name="文本框 3"/>
            <p:cNvSpPr txBox="1"/>
            <p:nvPr/>
          </p:nvSpPr>
          <p:spPr>
            <a:xfrm>
              <a:off x="3279" y="4741"/>
              <a:ext cx="4890" cy="507"/>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anim calcmode="lin" valueType="num">
                                      <p:cBhvr>
                                        <p:cTn id="18" dur="1000" fill="hold"/>
                                        <p:tgtEl>
                                          <p:spTgt spid="16"/>
                                        </p:tgtEl>
                                        <p:attrNameLst>
                                          <p:attrName>ppt_x</p:attrName>
                                        </p:attrNameLst>
                                      </p:cBhvr>
                                      <p:tavLst>
                                        <p:tav tm="0">
                                          <p:val>
                                            <p:strVal val="#ppt_x"/>
                                          </p:val>
                                        </p:tav>
                                        <p:tav tm="100000">
                                          <p:val>
                                            <p:strVal val="#ppt_x"/>
                                          </p:val>
                                        </p:tav>
                                      </p:tavLst>
                                    </p:anim>
                                    <p:anim calcmode="lin" valueType="num">
                                      <p:cBhvr>
                                        <p:cTn id="19" dur="1000" fill="hold"/>
                                        <p:tgtEl>
                                          <p:spTgt spid="16"/>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1000"/>
                                        <p:tgtEl>
                                          <p:spTgt spid="17"/>
                                        </p:tgtEl>
                                      </p:cBhvr>
                                    </p:animEffect>
                                    <p:anim calcmode="lin" valueType="num">
                                      <p:cBhvr>
                                        <p:cTn id="23" dur="1000" fill="hold"/>
                                        <p:tgtEl>
                                          <p:spTgt spid="17"/>
                                        </p:tgtEl>
                                        <p:attrNameLst>
                                          <p:attrName>ppt_x</p:attrName>
                                        </p:attrNameLst>
                                      </p:cBhvr>
                                      <p:tavLst>
                                        <p:tav tm="0">
                                          <p:val>
                                            <p:strVal val="#ppt_x"/>
                                          </p:val>
                                        </p:tav>
                                        <p:tav tm="100000">
                                          <p:val>
                                            <p:strVal val="#ppt_x"/>
                                          </p:val>
                                        </p:tav>
                                      </p:tavLst>
                                    </p:anim>
                                    <p:anim calcmode="lin" valueType="num">
                                      <p:cBhvr>
                                        <p:cTn id="24" dur="1000" fill="hold"/>
                                        <p:tgtEl>
                                          <p:spTgt spid="1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1000"/>
                                        <p:tgtEl>
                                          <p:spTgt spid="18"/>
                                        </p:tgtEl>
                                      </p:cBhvr>
                                    </p:animEffect>
                                    <p:anim calcmode="lin" valueType="num">
                                      <p:cBhvr>
                                        <p:cTn id="28" dur="1000" fill="hold"/>
                                        <p:tgtEl>
                                          <p:spTgt spid="18"/>
                                        </p:tgtEl>
                                        <p:attrNameLst>
                                          <p:attrName>ppt_x</p:attrName>
                                        </p:attrNameLst>
                                      </p:cBhvr>
                                      <p:tavLst>
                                        <p:tav tm="0">
                                          <p:val>
                                            <p:strVal val="#ppt_x"/>
                                          </p:val>
                                        </p:tav>
                                        <p:tav tm="100000">
                                          <p:val>
                                            <p:strVal val="#ppt_x"/>
                                          </p:val>
                                        </p:tav>
                                      </p:tavLst>
                                    </p:anim>
                                    <p:anim calcmode="lin" valueType="num">
                                      <p:cBhvr>
                                        <p:cTn id="29" dur="1000" fill="hold"/>
                                        <p:tgtEl>
                                          <p:spTgt spid="1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1000"/>
                                        <p:tgtEl>
                                          <p:spTgt spid="13"/>
                                        </p:tgtEl>
                                      </p:cBhvr>
                                    </p:animEffect>
                                    <p:anim calcmode="lin" valueType="num">
                                      <p:cBhvr>
                                        <p:cTn id="33" dur="1000" fill="hold"/>
                                        <p:tgtEl>
                                          <p:spTgt spid="13"/>
                                        </p:tgtEl>
                                        <p:attrNameLst>
                                          <p:attrName>ppt_x</p:attrName>
                                        </p:attrNameLst>
                                      </p:cBhvr>
                                      <p:tavLst>
                                        <p:tav tm="0">
                                          <p:val>
                                            <p:strVal val="#ppt_x"/>
                                          </p:val>
                                        </p:tav>
                                        <p:tav tm="100000">
                                          <p:val>
                                            <p:strVal val="#ppt_x"/>
                                          </p:val>
                                        </p:tav>
                                      </p:tavLst>
                                    </p:anim>
                                    <p:anim calcmode="lin" valueType="num">
                                      <p:cBhvr>
                                        <p:cTn id="34" dur="1000" fill="hold"/>
                                        <p:tgtEl>
                                          <p:spTgt spid="13"/>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1000"/>
                                        <p:tgtEl>
                                          <p:spTgt spid="20"/>
                                        </p:tgtEl>
                                      </p:cBhvr>
                                    </p:animEffect>
                                    <p:anim calcmode="lin" valueType="num">
                                      <p:cBhvr>
                                        <p:cTn id="38" dur="1000" fill="hold"/>
                                        <p:tgtEl>
                                          <p:spTgt spid="20"/>
                                        </p:tgtEl>
                                        <p:attrNameLst>
                                          <p:attrName>ppt_x</p:attrName>
                                        </p:attrNameLst>
                                      </p:cBhvr>
                                      <p:tavLst>
                                        <p:tav tm="0">
                                          <p:val>
                                            <p:strVal val="#ppt_x"/>
                                          </p:val>
                                        </p:tav>
                                        <p:tav tm="100000">
                                          <p:val>
                                            <p:strVal val="#ppt_x"/>
                                          </p:val>
                                        </p:tav>
                                      </p:tavLst>
                                    </p:anim>
                                    <p:anim calcmode="lin" valueType="num">
                                      <p:cBhvr>
                                        <p:cTn id="39" dur="1000" fill="hold"/>
                                        <p:tgtEl>
                                          <p:spTgt spid="2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1000"/>
                                        <p:tgtEl>
                                          <p:spTgt spid="14"/>
                                        </p:tgtEl>
                                      </p:cBhvr>
                                    </p:animEffect>
                                    <p:anim calcmode="lin" valueType="num">
                                      <p:cBhvr>
                                        <p:cTn id="43" dur="1000" fill="hold"/>
                                        <p:tgtEl>
                                          <p:spTgt spid="14"/>
                                        </p:tgtEl>
                                        <p:attrNameLst>
                                          <p:attrName>ppt_x</p:attrName>
                                        </p:attrNameLst>
                                      </p:cBhvr>
                                      <p:tavLst>
                                        <p:tav tm="0">
                                          <p:val>
                                            <p:strVal val="#ppt_x"/>
                                          </p:val>
                                        </p:tav>
                                        <p:tav tm="100000">
                                          <p:val>
                                            <p:strVal val="#ppt_x"/>
                                          </p:val>
                                        </p:tav>
                                      </p:tavLst>
                                    </p:anim>
                                    <p:anim calcmode="lin" valueType="num">
                                      <p:cBhvr>
                                        <p:cTn id="44" dur="1000" fill="hold"/>
                                        <p:tgtEl>
                                          <p:spTgt spid="14"/>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1000"/>
                                        <p:tgtEl>
                                          <p:spTgt spid="15"/>
                                        </p:tgtEl>
                                      </p:cBhvr>
                                    </p:animEffect>
                                    <p:anim calcmode="lin" valueType="num">
                                      <p:cBhvr>
                                        <p:cTn id="48" dur="1000" fill="hold"/>
                                        <p:tgtEl>
                                          <p:spTgt spid="15"/>
                                        </p:tgtEl>
                                        <p:attrNameLst>
                                          <p:attrName>ppt_x</p:attrName>
                                        </p:attrNameLst>
                                      </p:cBhvr>
                                      <p:tavLst>
                                        <p:tav tm="0">
                                          <p:val>
                                            <p:strVal val="#ppt_x"/>
                                          </p:val>
                                        </p:tav>
                                        <p:tav tm="100000">
                                          <p:val>
                                            <p:strVal val="#ppt_x"/>
                                          </p:val>
                                        </p:tav>
                                      </p:tavLst>
                                    </p:anim>
                                    <p:anim calcmode="lin" valueType="num">
                                      <p:cBhvr>
                                        <p:cTn id="49" dur="1000" fill="hold"/>
                                        <p:tgtEl>
                                          <p:spTgt spid="15"/>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1000"/>
                                        <p:tgtEl>
                                          <p:spTgt spid="19"/>
                                        </p:tgtEl>
                                      </p:cBhvr>
                                    </p:animEffect>
                                    <p:anim calcmode="lin" valueType="num">
                                      <p:cBhvr>
                                        <p:cTn id="53" dur="1000" fill="hold"/>
                                        <p:tgtEl>
                                          <p:spTgt spid="19"/>
                                        </p:tgtEl>
                                        <p:attrNameLst>
                                          <p:attrName>ppt_x</p:attrName>
                                        </p:attrNameLst>
                                      </p:cBhvr>
                                      <p:tavLst>
                                        <p:tav tm="0">
                                          <p:val>
                                            <p:strVal val="#ppt_x"/>
                                          </p:val>
                                        </p:tav>
                                        <p:tav tm="100000">
                                          <p:val>
                                            <p:strVal val="#ppt_x"/>
                                          </p:val>
                                        </p:tav>
                                      </p:tavLst>
                                    </p:anim>
                                    <p:anim calcmode="lin" valueType="num">
                                      <p:cBhvr>
                                        <p:cTn id="54" dur="1000" fill="hold"/>
                                        <p:tgtEl>
                                          <p:spTgt spid="19"/>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fade">
                                      <p:cBhvr>
                                        <p:cTn id="57" dur="1000"/>
                                        <p:tgtEl>
                                          <p:spTgt spid="22"/>
                                        </p:tgtEl>
                                      </p:cBhvr>
                                    </p:animEffect>
                                    <p:anim calcmode="lin" valueType="num">
                                      <p:cBhvr>
                                        <p:cTn id="58" dur="1000" fill="hold"/>
                                        <p:tgtEl>
                                          <p:spTgt spid="22"/>
                                        </p:tgtEl>
                                        <p:attrNameLst>
                                          <p:attrName>ppt_x</p:attrName>
                                        </p:attrNameLst>
                                      </p:cBhvr>
                                      <p:tavLst>
                                        <p:tav tm="0">
                                          <p:val>
                                            <p:strVal val="#ppt_x"/>
                                          </p:val>
                                        </p:tav>
                                        <p:tav tm="100000">
                                          <p:val>
                                            <p:strVal val="#ppt_x"/>
                                          </p:val>
                                        </p:tav>
                                      </p:tavLst>
                                    </p:anim>
                                    <p:anim calcmode="lin" valueType="num">
                                      <p:cBhvr>
                                        <p:cTn id="59" dur="1000" fill="hold"/>
                                        <p:tgtEl>
                                          <p:spTgt spid="22"/>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37"/>
                                        </p:tgtEl>
                                        <p:attrNameLst>
                                          <p:attrName>style.visibility</p:attrName>
                                        </p:attrNameLst>
                                      </p:cBhvr>
                                      <p:to>
                                        <p:strVal val="visible"/>
                                      </p:to>
                                    </p:set>
                                    <p:animEffect transition="in" filter="fade">
                                      <p:cBhvr>
                                        <p:cTn id="62" dur="1000"/>
                                        <p:tgtEl>
                                          <p:spTgt spid="37"/>
                                        </p:tgtEl>
                                      </p:cBhvr>
                                    </p:animEffect>
                                    <p:anim calcmode="lin" valueType="num">
                                      <p:cBhvr>
                                        <p:cTn id="63" dur="1000" fill="hold"/>
                                        <p:tgtEl>
                                          <p:spTgt spid="37"/>
                                        </p:tgtEl>
                                        <p:attrNameLst>
                                          <p:attrName>ppt_x</p:attrName>
                                        </p:attrNameLst>
                                      </p:cBhvr>
                                      <p:tavLst>
                                        <p:tav tm="0">
                                          <p:val>
                                            <p:strVal val="#ppt_x"/>
                                          </p:val>
                                        </p:tav>
                                        <p:tav tm="100000">
                                          <p:val>
                                            <p:strVal val="#ppt_x"/>
                                          </p:val>
                                        </p:tav>
                                      </p:tavLst>
                                    </p:anim>
                                    <p:anim calcmode="lin" valueType="num">
                                      <p:cBhvr>
                                        <p:cTn id="64" dur="1000" fill="hold"/>
                                        <p:tgtEl>
                                          <p:spTgt spid="37"/>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38"/>
                                        </p:tgtEl>
                                        <p:attrNameLst>
                                          <p:attrName>style.visibility</p:attrName>
                                        </p:attrNameLst>
                                      </p:cBhvr>
                                      <p:to>
                                        <p:strVal val="visible"/>
                                      </p:to>
                                    </p:set>
                                    <p:animEffect transition="in" filter="fade">
                                      <p:cBhvr>
                                        <p:cTn id="67" dur="1000"/>
                                        <p:tgtEl>
                                          <p:spTgt spid="38"/>
                                        </p:tgtEl>
                                      </p:cBhvr>
                                    </p:animEffect>
                                    <p:anim calcmode="lin" valueType="num">
                                      <p:cBhvr>
                                        <p:cTn id="68" dur="1000" fill="hold"/>
                                        <p:tgtEl>
                                          <p:spTgt spid="38"/>
                                        </p:tgtEl>
                                        <p:attrNameLst>
                                          <p:attrName>ppt_x</p:attrName>
                                        </p:attrNameLst>
                                      </p:cBhvr>
                                      <p:tavLst>
                                        <p:tav tm="0">
                                          <p:val>
                                            <p:strVal val="#ppt_x"/>
                                          </p:val>
                                        </p:tav>
                                        <p:tav tm="100000">
                                          <p:val>
                                            <p:strVal val="#ppt_x"/>
                                          </p:val>
                                        </p:tav>
                                      </p:tavLst>
                                    </p:anim>
                                    <p:anim calcmode="lin" valueType="num">
                                      <p:cBhvr>
                                        <p:cTn id="69" dur="1000" fill="hold"/>
                                        <p:tgtEl>
                                          <p:spTgt spid="38"/>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fade">
                                      <p:cBhvr>
                                        <p:cTn id="72" dur="1000"/>
                                        <p:tgtEl>
                                          <p:spTgt spid="41"/>
                                        </p:tgtEl>
                                      </p:cBhvr>
                                    </p:animEffect>
                                    <p:anim calcmode="lin" valueType="num">
                                      <p:cBhvr>
                                        <p:cTn id="73" dur="1000" fill="hold"/>
                                        <p:tgtEl>
                                          <p:spTgt spid="41"/>
                                        </p:tgtEl>
                                        <p:attrNameLst>
                                          <p:attrName>ppt_x</p:attrName>
                                        </p:attrNameLst>
                                      </p:cBhvr>
                                      <p:tavLst>
                                        <p:tav tm="0">
                                          <p:val>
                                            <p:strVal val="#ppt_x"/>
                                          </p:val>
                                        </p:tav>
                                        <p:tav tm="100000">
                                          <p:val>
                                            <p:strVal val="#ppt_x"/>
                                          </p:val>
                                        </p:tav>
                                      </p:tavLst>
                                    </p:anim>
                                    <p:anim calcmode="lin" valueType="num">
                                      <p:cBhvr>
                                        <p:cTn id="74" dur="1000" fill="hold"/>
                                        <p:tgtEl>
                                          <p:spTgt spid="41"/>
                                        </p:tgtEl>
                                        <p:attrNameLst>
                                          <p:attrName>ppt_y</p:attrName>
                                        </p:attrNameLst>
                                      </p:cBhvr>
                                      <p:tavLst>
                                        <p:tav tm="0">
                                          <p:val>
                                            <p:strVal val="#ppt_y+.1"/>
                                          </p:val>
                                        </p:tav>
                                        <p:tav tm="100000">
                                          <p:val>
                                            <p:strVal val="#ppt_y"/>
                                          </p:val>
                                        </p:tav>
                                      </p:tavLst>
                                    </p:anim>
                                  </p:childTnLst>
                                </p:cTn>
                              </p:par>
                              <p:par>
                                <p:cTn id="75" presetID="42" presetClass="entr" presetSubtype="0" fill="hold" nodeType="with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fade">
                                      <p:cBhvr>
                                        <p:cTn id="77" dur="1000"/>
                                        <p:tgtEl>
                                          <p:spTgt spid="44"/>
                                        </p:tgtEl>
                                      </p:cBhvr>
                                    </p:animEffect>
                                    <p:anim calcmode="lin" valueType="num">
                                      <p:cBhvr>
                                        <p:cTn id="78" dur="1000" fill="hold"/>
                                        <p:tgtEl>
                                          <p:spTgt spid="44"/>
                                        </p:tgtEl>
                                        <p:attrNameLst>
                                          <p:attrName>ppt_x</p:attrName>
                                        </p:attrNameLst>
                                      </p:cBhvr>
                                      <p:tavLst>
                                        <p:tav tm="0">
                                          <p:val>
                                            <p:strVal val="#ppt_x"/>
                                          </p:val>
                                        </p:tav>
                                        <p:tav tm="100000">
                                          <p:val>
                                            <p:strVal val="#ppt_x"/>
                                          </p:val>
                                        </p:tav>
                                      </p:tavLst>
                                    </p:anim>
                                    <p:anim calcmode="lin" valueType="num">
                                      <p:cBhvr>
                                        <p:cTn id="79" dur="1000" fill="hold"/>
                                        <p:tgtEl>
                                          <p:spTgt spid="44"/>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47"/>
                                        </p:tgtEl>
                                        <p:attrNameLst>
                                          <p:attrName>style.visibility</p:attrName>
                                        </p:attrNameLst>
                                      </p:cBhvr>
                                      <p:to>
                                        <p:strVal val="visible"/>
                                      </p:to>
                                    </p:set>
                                    <p:animEffect transition="in" filter="fade">
                                      <p:cBhvr>
                                        <p:cTn id="82" dur="1000"/>
                                        <p:tgtEl>
                                          <p:spTgt spid="47"/>
                                        </p:tgtEl>
                                      </p:cBhvr>
                                    </p:animEffect>
                                    <p:anim calcmode="lin" valueType="num">
                                      <p:cBhvr>
                                        <p:cTn id="83" dur="1000" fill="hold"/>
                                        <p:tgtEl>
                                          <p:spTgt spid="47"/>
                                        </p:tgtEl>
                                        <p:attrNameLst>
                                          <p:attrName>ppt_x</p:attrName>
                                        </p:attrNameLst>
                                      </p:cBhvr>
                                      <p:tavLst>
                                        <p:tav tm="0">
                                          <p:val>
                                            <p:strVal val="#ppt_x"/>
                                          </p:val>
                                        </p:tav>
                                        <p:tav tm="100000">
                                          <p:val>
                                            <p:strVal val="#ppt_x"/>
                                          </p:val>
                                        </p:tav>
                                      </p:tavLst>
                                    </p:anim>
                                    <p:anim calcmode="lin" valueType="num">
                                      <p:cBhvr>
                                        <p:cTn id="84" dur="1000" fill="hold"/>
                                        <p:tgtEl>
                                          <p:spTgt spid="47"/>
                                        </p:tgtEl>
                                        <p:attrNameLst>
                                          <p:attrName>ppt_y</p:attrName>
                                        </p:attrNameLst>
                                      </p:cBhvr>
                                      <p:tavLst>
                                        <p:tav tm="0">
                                          <p:val>
                                            <p:strVal val="#ppt_y+.1"/>
                                          </p:val>
                                        </p:tav>
                                        <p:tav tm="100000">
                                          <p:val>
                                            <p:strVal val="#ppt_y"/>
                                          </p:val>
                                        </p:tav>
                                      </p:tavLst>
                                    </p:anim>
                                  </p:childTnLst>
                                </p:cTn>
                              </p:par>
                              <p:par>
                                <p:cTn id="85" presetID="42" presetClass="entr" presetSubtype="0" fill="hold" nodeType="withEffect">
                                  <p:stCondLst>
                                    <p:cond delay="0"/>
                                  </p:stCondLst>
                                  <p:childTnLst>
                                    <p:set>
                                      <p:cBhvr>
                                        <p:cTn id="86" dur="1" fill="hold">
                                          <p:stCondLst>
                                            <p:cond delay="0"/>
                                          </p:stCondLst>
                                        </p:cTn>
                                        <p:tgtEl>
                                          <p:spTgt spid="48"/>
                                        </p:tgtEl>
                                        <p:attrNameLst>
                                          <p:attrName>style.visibility</p:attrName>
                                        </p:attrNameLst>
                                      </p:cBhvr>
                                      <p:to>
                                        <p:strVal val="visible"/>
                                      </p:to>
                                    </p:set>
                                    <p:animEffect transition="in" filter="fade">
                                      <p:cBhvr>
                                        <p:cTn id="87" dur="1000"/>
                                        <p:tgtEl>
                                          <p:spTgt spid="48"/>
                                        </p:tgtEl>
                                      </p:cBhvr>
                                    </p:animEffect>
                                    <p:anim calcmode="lin" valueType="num">
                                      <p:cBhvr>
                                        <p:cTn id="88" dur="1000" fill="hold"/>
                                        <p:tgtEl>
                                          <p:spTgt spid="48"/>
                                        </p:tgtEl>
                                        <p:attrNameLst>
                                          <p:attrName>ppt_x</p:attrName>
                                        </p:attrNameLst>
                                      </p:cBhvr>
                                      <p:tavLst>
                                        <p:tav tm="0">
                                          <p:val>
                                            <p:strVal val="#ppt_x"/>
                                          </p:val>
                                        </p:tav>
                                        <p:tav tm="100000">
                                          <p:val>
                                            <p:strVal val="#ppt_x"/>
                                          </p:val>
                                        </p:tav>
                                      </p:tavLst>
                                    </p:anim>
                                    <p:anim calcmode="lin" valueType="num">
                                      <p:cBhvr>
                                        <p:cTn id="89"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P spid="12" grpId="0" bldLvl="0" animBg="1"/>
      <p:bldP spid="16" grpId="0" bldLvl="0" animBg="1"/>
      <p:bldP spid="17" grpId="0" bldLvl="0" animBg="1"/>
      <p:bldP spid="18" grpId="0" bldLvl="0" animBg="1"/>
      <p:bldP spid="13" grpId="0" bldLvl="0" animBg="1"/>
      <p:bldP spid="20" grpId="0" bldLvl="0" animBg="1"/>
      <p:bldP spid="14"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836613" y="1978985"/>
            <a:ext cx="3119718" cy="1586755"/>
            <a:chOff x="874713" y="2209490"/>
            <a:chExt cx="3119718" cy="1586755"/>
          </a:xfrm>
          <a:gradFill>
            <a:gsLst>
              <a:gs pos="0">
                <a:srgbClr val="DA0E1B">
                  <a:alpha val="50000"/>
                </a:srgbClr>
              </a:gs>
              <a:gs pos="53000">
                <a:srgbClr val="DA0E1B"/>
              </a:gs>
              <a:gs pos="100000">
                <a:srgbClr val="980009"/>
              </a:gs>
            </a:gsLst>
            <a:lin ang="2700000" scaled="0"/>
          </a:gradFill>
        </p:grpSpPr>
        <p:sp>
          <p:nvSpPr>
            <p:cNvPr id="9" name="矩形 8"/>
            <p:cNvSpPr/>
            <p:nvPr/>
          </p:nvSpPr>
          <p:spPr>
            <a:xfrm>
              <a:off x="874713" y="2209490"/>
              <a:ext cx="3119718" cy="1586755"/>
            </a:xfrm>
            <a:prstGeom prst="rect">
              <a:avLst/>
            </a:pr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grpSp>
          <p:nvGrpSpPr>
            <p:cNvPr id="10" name="组合 9"/>
            <p:cNvGrpSpPr/>
            <p:nvPr/>
          </p:nvGrpSpPr>
          <p:grpSpPr>
            <a:xfrm>
              <a:off x="1103705" y="2644325"/>
              <a:ext cx="2661735" cy="704270"/>
              <a:chOff x="602002" y="733570"/>
              <a:chExt cx="2661735" cy="704270"/>
            </a:xfrm>
            <a:grpFill/>
          </p:grpSpPr>
          <p:sp>
            <p:nvSpPr>
              <p:cNvPr id="13" name="矩形 12"/>
              <p:cNvSpPr/>
              <p:nvPr/>
            </p:nvSpPr>
            <p:spPr>
              <a:xfrm>
                <a:off x="602002" y="733570"/>
                <a:ext cx="2661735" cy="458074"/>
              </a:xfrm>
              <a:prstGeom prst="rect">
                <a:avLst/>
              </a:prstGeom>
              <a:noFill/>
              <a:extLst>
                <a:ext uri="{909E8E84-426E-40DD-AFC4-6F175D3DCCD1}">
                  <a14:hiddenFill xmlns:a14="http://schemas.microsoft.com/office/drawing/2010/main">
                    <a:grpFill/>
                  </a14:hiddenFill>
                </a:ext>
              </a:extLst>
            </p:spPr>
            <p:txBody>
              <a:bodyPr wrap="square">
                <a:spAutoFit/>
              </a:bodyPr>
              <a:lstStyle/>
              <a:p>
                <a:pPr defTabSz="914400" fontAlgn="base">
                  <a:lnSpc>
                    <a:spcPct val="150000"/>
                  </a:lnSpc>
                  <a:spcBef>
                    <a:spcPct val="0"/>
                  </a:spcBef>
                  <a:spcAft>
                    <a:spcPct val="0"/>
                  </a:spcAft>
                  <a:defRPr/>
                </a:pPr>
                <a:r>
                  <a:rPr lang="en-US" altLang="zh-CN" b="1" i="1" kern="0" dirty="0">
                    <a:ln w="12700" cap="flat">
                      <a:noFill/>
                      <a:miter lim="800000"/>
                    </a:ln>
                    <a:solidFill>
                      <a:schemeClr val="bg1"/>
                    </a:solidFill>
                    <a:cs typeface="+mn-ea"/>
                    <a:sym typeface="+mn-lt"/>
                  </a:rPr>
                  <a:t>PLAN.A</a:t>
                </a:r>
              </a:p>
            </p:txBody>
          </p:sp>
          <p:sp>
            <p:nvSpPr>
              <p:cNvPr id="14" name="文本框 13"/>
              <p:cNvSpPr txBox="1"/>
              <p:nvPr/>
            </p:nvSpPr>
            <p:spPr>
              <a:xfrm>
                <a:off x="602002" y="1142310"/>
                <a:ext cx="2439876" cy="295530"/>
              </a:xfrm>
              <a:prstGeom prst="rect">
                <a:avLst/>
              </a:prstGeom>
              <a:noFill/>
              <a:extLst>
                <a:ext uri="{909E8E84-426E-40DD-AFC4-6F175D3DCCD1}">
                  <a14:hiddenFill xmlns:a14="http://schemas.microsoft.com/office/drawing/2010/main">
                    <a:grpFill/>
                  </a14:hiddenFill>
                </a:ext>
              </a:extLst>
            </p:spPr>
            <p:txBody>
              <a:bodyPr wrap="square" rtlCol="0">
                <a:spAutoFit/>
              </a:bodyPr>
              <a:lstStyle/>
              <a:p>
                <a:pPr>
                  <a:lnSpc>
                    <a:spcPct val="150000"/>
                  </a:lnSpc>
                </a:pPr>
                <a:r>
                  <a:rPr kumimoji="1" lang="en-GB" altLang="zh-CN" sz="1000" dirty="0">
                    <a:solidFill>
                      <a:schemeClr val="bg1"/>
                    </a:solidFill>
                    <a:cs typeface="+mn-ea"/>
                    <a:sym typeface="+mn-lt"/>
                  </a:rPr>
                  <a:t>THE ORIGINAL MATERIAL PACKAGE </a:t>
                </a:r>
              </a:p>
            </p:txBody>
          </p:sp>
        </p:grpSp>
      </p:grpSp>
      <p:grpSp>
        <p:nvGrpSpPr>
          <p:cNvPr id="15" name="组合 14"/>
          <p:cNvGrpSpPr/>
          <p:nvPr/>
        </p:nvGrpSpPr>
        <p:grpSpPr>
          <a:xfrm>
            <a:off x="8251097" y="1978983"/>
            <a:ext cx="3119718" cy="1586755"/>
            <a:chOff x="8293007" y="2209488"/>
            <a:chExt cx="3119718" cy="1586755"/>
          </a:xfrm>
          <a:gradFill>
            <a:gsLst>
              <a:gs pos="0">
                <a:srgbClr val="DA0E1B">
                  <a:alpha val="50000"/>
                </a:srgbClr>
              </a:gs>
              <a:gs pos="53000">
                <a:srgbClr val="DA0E1B"/>
              </a:gs>
              <a:gs pos="100000">
                <a:srgbClr val="980009"/>
              </a:gs>
            </a:gsLst>
            <a:lin ang="2700000" scaled="0"/>
          </a:gradFill>
        </p:grpSpPr>
        <p:sp>
          <p:nvSpPr>
            <p:cNvPr id="42" name="矩形 41"/>
            <p:cNvSpPr/>
            <p:nvPr/>
          </p:nvSpPr>
          <p:spPr>
            <a:xfrm>
              <a:off x="8293007" y="2209488"/>
              <a:ext cx="3119718" cy="1586755"/>
            </a:xfrm>
            <a:prstGeom prst="rect">
              <a:avLst/>
            </a:pr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cs typeface="+mn-ea"/>
                <a:sym typeface="+mn-lt"/>
              </a:endParaRPr>
            </a:p>
          </p:txBody>
        </p:sp>
        <p:grpSp>
          <p:nvGrpSpPr>
            <p:cNvPr id="43" name="组合 42"/>
            <p:cNvGrpSpPr/>
            <p:nvPr/>
          </p:nvGrpSpPr>
          <p:grpSpPr>
            <a:xfrm>
              <a:off x="8750990" y="2644325"/>
              <a:ext cx="2661735" cy="704270"/>
              <a:chOff x="602002" y="733570"/>
              <a:chExt cx="2661735" cy="704270"/>
            </a:xfrm>
            <a:grpFill/>
          </p:grpSpPr>
          <p:sp>
            <p:nvSpPr>
              <p:cNvPr id="44" name="矩形 43"/>
              <p:cNvSpPr/>
              <p:nvPr/>
            </p:nvSpPr>
            <p:spPr>
              <a:xfrm>
                <a:off x="602002" y="733570"/>
                <a:ext cx="2661735" cy="458074"/>
              </a:xfrm>
              <a:prstGeom prst="rect">
                <a:avLst/>
              </a:prstGeom>
              <a:noFill/>
              <a:extLst>
                <a:ext uri="{909E8E84-426E-40DD-AFC4-6F175D3DCCD1}">
                  <a14:hiddenFill xmlns:a14="http://schemas.microsoft.com/office/drawing/2010/main">
                    <a:grpFill/>
                  </a14:hiddenFill>
                </a:ext>
              </a:extLst>
            </p:spPr>
            <p:txBody>
              <a:bodyPr wrap="square">
                <a:spAutoFit/>
              </a:bodyPr>
              <a:lstStyle/>
              <a:p>
                <a:pPr defTabSz="914400" fontAlgn="base">
                  <a:lnSpc>
                    <a:spcPct val="150000"/>
                  </a:lnSpc>
                  <a:spcBef>
                    <a:spcPct val="0"/>
                  </a:spcBef>
                  <a:spcAft>
                    <a:spcPct val="0"/>
                  </a:spcAft>
                  <a:defRPr/>
                </a:pPr>
                <a:r>
                  <a:rPr lang="en-US" altLang="zh-CN" b="1" i="1" kern="0" dirty="0">
                    <a:ln w="12700" cap="flat">
                      <a:noFill/>
                      <a:miter lim="800000"/>
                    </a:ln>
                    <a:solidFill>
                      <a:schemeClr val="bg1"/>
                    </a:solidFill>
                    <a:cs typeface="+mn-ea"/>
                    <a:sym typeface="+mn-lt"/>
                  </a:rPr>
                  <a:t>PLAN.A</a:t>
                </a:r>
              </a:p>
            </p:txBody>
          </p:sp>
          <p:sp>
            <p:nvSpPr>
              <p:cNvPr id="45" name="文本框 44"/>
              <p:cNvSpPr txBox="1"/>
              <p:nvPr/>
            </p:nvSpPr>
            <p:spPr>
              <a:xfrm>
                <a:off x="602002" y="1142310"/>
                <a:ext cx="2439876" cy="295530"/>
              </a:xfrm>
              <a:prstGeom prst="rect">
                <a:avLst/>
              </a:prstGeom>
              <a:noFill/>
              <a:extLst>
                <a:ext uri="{909E8E84-426E-40DD-AFC4-6F175D3DCCD1}">
                  <a14:hiddenFill xmlns:a14="http://schemas.microsoft.com/office/drawing/2010/main">
                    <a:grpFill/>
                  </a14:hiddenFill>
                </a:ext>
              </a:extLst>
            </p:spPr>
            <p:txBody>
              <a:bodyPr wrap="square" rtlCol="0">
                <a:spAutoFit/>
              </a:bodyPr>
              <a:lstStyle/>
              <a:p>
                <a:pPr>
                  <a:lnSpc>
                    <a:spcPct val="150000"/>
                  </a:lnSpc>
                </a:pPr>
                <a:r>
                  <a:rPr kumimoji="1" lang="en-GB" altLang="zh-CN" sz="1000" dirty="0">
                    <a:solidFill>
                      <a:schemeClr val="bg1"/>
                    </a:solidFill>
                    <a:cs typeface="+mn-ea"/>
                    <a:sym typeface="+mn-lt"/>
                  </a:rPr>
                  <a:t>THE ORIGINAL MATERIAL PACKAGE </a:t>
                </a:r>
              </a:p>
            </p:txBody>
          </p:sp>
        </p:grpSp>
      </p:grpSp>
      <p:grpSp>
        <p:nvGrpSpPr>
          <p:cNvPr id="46" name="组合 45"/>
          <p:cNvGrpSpPr/>
          <p:nvPr/>
        </p:nvGrpSpPr>
        <p:grpSpPr>
          <a:xfrm>
            <a:off x="749712" y="4134140"/>
            <a:ext cx="3202809" cy="1586755"/>
            <a:chOff x="791622" y="4364645"/>
            <a:chExt cx="3202809" cy="1586755"/>
          </a:xfrm>
        </p:grpSpPr>
        <p:sp>
          <p:nvSpPr>
            <p:cNvPr id="47" name="矩形 46"/>
            <p:cNvSpPr/>
            <p:nvPr/>
          </p:nvSpPr>
          <p:spPr>
            <a:xfrm>
              <a:off x="874713" y="4364645"/>
              <a:ext cx="3119718" cy="1586755"/>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grpSp>
          <p:nvGrpSpPr>
            <p:cNvPr id="48" name="组合 47"/>
            <p:cNvGrpSpPr/>
            <p:nvPr/>
          </p:nvGrpSpPr>
          <p:grpSpPr>
            <a:xfrm>
              <a:off x="791622" y="4575503"/>
              <a:ext cx="3064042" cy="930678"/>
              <a:chOff x="650410" y="4769332"/>
              <a:chExt cx="3064042" cy="930678"/>
            </a:xfrm>
          </p:grpSpPr>
          <p:sp>
            <p:nvSpPr>
              <p:cNvPr id="49" name="矩形 48"/>
              <p:cNvSpPr/>
              <p:nvPr/>
            </p:nvSpPr>
            <p:spPr>
              <a:xfrm>
                <a:off x="851564" y="4769332"/>
                <a:ext cx="2661735" cy="376770"/>
              </a:xfrm>
              <a:prstGeom prst="rect">
                <a:avLst/>
              </a:prstGeom>
            </p:spPr>
            <p:txBody>
              <a:bodyPr wrap="square">
                <a:spAutoFit/>
              </a:bodyPr>
              <a:lstStyle/>
              <a:p>
                <a:pPr algn="ctr" defTabSz="914400" fontAlgn="base">
                  <a:lnSpc>
                    <a:spcPct val="150000"/>
                  </a:lnSpc>
                  <a:spcBef>
                    <a:spcPct val="0"/>
                  </a:spcBef>
                  <a:spcAft>
                    <a:spcPct val="0"/>
                  </a:spcAft>
                  <a:defRPr/>
                </a:pPr>
                <a:r>
                  <a:rPr lang="zh-CN" altLang="en-US" sz="1400" kern="0" dirty="0">
                    <a:ln w="3175">
                      <a:noFill/>
                    </a:ln>
                    <a:solidFill>
                      <a:schemeClr val="tx1">
                        <a:lumMod val="75000"/>
                        <a:lumOff val="25000"/>
                      </a:schemeClr>
                    </a:solidFill>
                    <a:cs typeface="+mn-ea"/>
                    <a:sym typeface="+mn-lt"/>
                  </a:rPr>
                  <a:t>在此输入文本</a:t>
                </a:r>
                <a:endParaRPr lang="en-US" altLang="zh-CN" sz="1400" kern="0" dirty="0">
                  <a:ln w="12700" cap="flat">
                    <a:noFill/>
                    <a:miter lim="800000"/>
                  </a:ln>
                  <a:solidFill>
                    <a:schemeClr val="tx1">
                      <a:lumMod val="75000"/>
                      <a:lumOff val="25000"/>
                    </a:schemeClr>
                  </a:solidFill>
                  <a:cs typeface="+mn-ea"/>
                  <a:sym typeface="+mn-lt"/>
                </a:endParaRPr>
              </a:p>
            </p:txBody>
          </p:sp>
          <p:sp>
            <p:nvSpPr>
              <p:cNvPr id="16" name="文本框 15"/>
              <p:cNvSpPr txBox="1"/>
              <p:nvPr/>
            </p:nvSpPr>
            <p:spPr>
              <a:xfrm>
                <a:off x="650410" y="5178072"/>
                <a:ext cx="3064042" cy="521938"/>
              </a:xfrm>
              <a:prstGeom prst="rect">
                <a:avLst/>
              </a:prstGeom>
              <a:noFill/>
            </p:spPr>
            <p:txBody>
              <a:bodyPr wrap="square" rtlCol="0">
                <a:spAutoFit/>
              </a:bodyPr>
              <a:lstStyle/>
              <a:p>
                <a:pPr algn="ctr">
                  <a:lnSpc>
                    <a:spcPct val="150000"/>
                  </a:lnSpc>
                </a:pPr>
                <a:r>
                  <a:rPr kumimoji="1" lang="en-GB" altLang="zh-CN" sz="1000" dirty="0">
                    <a:solidFill>
                      <a:schemeClr val="tx1">
                        <a:lumMod val="75000"/>
                        <a:lumOff val="25000"/>
                      </a:schemeClr>
                    </a:solidFill>
                    <a:cs typeface="+mn-ea"/>
                    <a:sym typeface="+mn-lt"/>
                  </a:rPr>
                  <a:t>THE ORIGINAL MATERIAL PACKAGE NETWORK OF THE WHOLE STATION HAS EXCLUSIVE COPYRIGHT OR HAS </a:t>
                </a:r>
              </a:p>
            </p:txBody>
          </p:sp>
        </p:grpSp>
      </p:grpSp>
      <p:grpSp>
        <p:nvGrpSpPr>
          <p:cNvPr id="51" name="组合 50"/>
          <p:cNvGrpSpPr/>
          <p:nvPr/>
        </p:nvGrpSpPr>
        <p:grpSpPr>
          <a:xfrm>
            <a:off x="4541950" y="1978984"/>
            <a:ext cx="3119718" cy="1586755"/>
            <a:chOff x="4583860" y="2209489"/>
            <a:chExt cx="3119718" cy="1586755"/>
          </a:xfrm>
        </p:grpSpPr>
        <p:sp>
          <p:nvSpPr>
            <p:cNvPr id="52" name="矩形 51"/>
            <p:cNvSpPr/>
            <p:nvPr/>
          </p:nvSpPr>
          <p:spPr>
            <a:xfrm>
              <a:off x="4583860" y="2209489"/>
              <a:ext cx="3119718" cy="1586755"/>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grpSp>
          <p:nvGrpSpPr>
            <p:cNvPr id="59" name="组合 58"/>
            <p:cNvGrpSpPr/>
            <p:nvPr/>
          </p:nvGrpSpPr>
          <p:grpSpPr>
            <a:xfrm>
              <a:off x="4611698" y="2363288"/>
              <a:ext cx="3064042" cy="930678"/>
              <a:chOff x="650410" y="4769332"/>
              <a:chExt cx="3064042" cy="930678"/>
            </a:xfrm>
          </p:grpSpPr>
          <p:sp>
            <p:nvSpPr>
              <p:cNvPr id="17" name="矩形 16"/>
              <p:cNvSpPr/>
              <p:nvPr/>
            </p:nvSpPr>
            <p:spPr>
              <a:xfrm>
                <a:off x="851564" y="4769332"/>
                <a:ext cx="2661735" cy="376770"/>
              </a:xfrm>
              <a:prstGeom prst="rect">
                <a:avLst/>
              </a:prstGeom>
            </p:spPr>
            <p:txBody>
              <a:bodyPr wrap="square">
                <a:spAutoFit/>
              </a:bodyPr>
              <a:lstStyle/>
              <a:p>
                <a:pPr algn="ctr" defTabSz="914400" fontAlgn="base">
                  <a:lnSpc>
                    <a:spcPct val="150000"/>
                  </a:lnSpc>
                  <a:spcBef>
                    <a:spcPct val="0"/>
                  </a:spcBef>
                  <a:spcAft>
                    <a:spcPct val="0"/>
                  </a:spcAft>
                  <a:defRPr/>
                </a:pPr>
                <a:r>
                  <a:rPr lang="zh-CN" altLang="en-US" sz="1400" kern="0" dirty="0">
                    <a:ln w="3175">
                      <a:noFill/>
                    </a:ln>
                    <a:solidFill>
                      <a:schemeClr val="tx1">
                        <a:lumMod val="75000"/>
                        <a:lumOff val="25000"/>
                      </a:schemeClr>
                    </a:solidFill>
                    <a:cs typeface="+mn-ea"/>
                    <a:sym typeface="+mn-lt"/>
                  </a:rPr>
                  <a:t>在此输入文本</a:t>
                </a:r>
                <a:endParaRPr lang="en-US" altLang="zh-CN" sz="1400" kern="0" dirty="0">
                  <a:ln w="12700" cap="flat">
                    <a:noFill/>
                    <a:miter lim="800000"/>
                  </a:ln>
                  <a:solidFill>
                    <a:schemeClr val="tx1">
                      <a:lumMod val="75000"/>
                      <a:lumOff val="25000"/>
                    </a:schemeClr>
                  </a:solidFill>
                  <a:cs typeface="+mn-ea"/>
                  <a:sym typeface="+mn-lt"/>
                </a:endParaRPr>
              </a:p>
            </p:txBody>
          </p:sp>
          <p:sp>
            <p:nvSpPr>
              <p:cNvPr id="18" name="文本框 17"/>
              <p:cNvSpPr txBox="1"/>
              <p:nvPr/>
            </p:nvSpPr>
            <p:spPr>
              <a:xfrm>
                <a:off x="650410" y="5178072"/>
                <a:ext cx="3064042" cy="521938"/>
              </a:xfrm>
              <a:prstGeom prst="rect">
                <a:avLst/>
              </a:prstGeom>
              <a:noFill/>
            </p:spPr>
            <p:txBody>
              <a:bodyPr wrap="square" rtlCol="0">
                <a:spAutoFit/>
              </a:bodyPr>
              <a:lstStyle/>
              <a:p>
                <a:pPr algn="ctr">
                  <a:lnSpc>
                    <a:spcPct val="150000"/>
                  </a:lnSpc>
                </a:pPr>
                <a:r>
                  <a:rPr kumimoji="1" lang="en-GB" altLang="zh-CN" sz="1000" dirty="0">
                    <a:solidFill>
                      <a:schemeClr val="tx1">
                        <a:lumMod val="75000"/>
                        <a:lumOff val="25000"/>
                      </a:schemeClr>
                    </a:solidFill>
                    <a:cs typeface="+mn-ea"/>
                    <a:sym typeface="+mn-lt"/>
                  </a:rPr>
                  <a:t>THE ORIGINAL MATERIAL PACKAGE NETWORK OF THE WHOLE STATION HAS EXCLUSIVE COPYRIGHT OR HAS </a:t>
                </a:r>
              </a:p>
            </p:txBody>
          </p:sp>
        </p:grpSp>
      </p:grpSp>
      <p:grpSp>
        <p:nvGrpSpPr>
          <p:cNvPr id="66" name="组合 65"/>
          <p:cNvGrpSpPr/>
          <p:nvPr/>
        </p:nvGrpSpPr>
        <p:grpSpPr>
          <a:xfrm>
            <a:off x="8251097" y="4134140"/>
            <a:ext cx="3119718" cy="1586755"/>
            <a:chOff x="8293007" y="4364645"/>
            <a:chExt cx="3119718" cy="1586755"/>
          </a:xfrm>
        </p:grpSpPr>
        <p:sp>
          <p:nvSpPr>
            <p:cNvPr id="67" name="矩形 66"/>
            <p:cNvSpPr/>
            <p:nvPr/>
          </p:nvSpPr>
          <p:spPr>
            <a:xfrm>
              <a:off x="8293007" y="4364645"/>
              <a:ext cx="3119718" cy="1586755"/>
            </a:xfrm>
            <a:prstGeom prst="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grpSp>
          <p:nvGrpSpPr>
            <p:cNvPr id="68" name="组合 67"/>
            <p:cNvGrpSpPr/>
            <p:nvPr/>
          </p:nvGrpSpPr>
          <p:grpSpPr>
            <a:xfrm>
              <a:off x="8348683" y="4575503"/>
              <a:ext cx="3064042" cy="930678"/>
              <a:chOff x="650410" y="4769332"/>
              <a:chExt cx="3064042" cy="930678"/>
            </a:xfrm>
          </p:grpSpPr>
          <p:sp>
            <p:nvSpPr>
              <p:cNvPr id="69" name="矩形 68"/>
              <p:cNvSpPr/>
              <p:nvPr/>
            </p:nvSpPr>
            <p:spPr>
              <a:xfrm>
                <a:off x="851564" y="4769332"/>
                <a:ext cx="2661735" cy="376770"/>
              </a:xfrm>
              <a:prstGeom prst="rect">
                <a:avLst/>
              </a:prstGeom>
            </p:spPr>
            <p:txBody>
              <a:bodyPr wrap="square">
                <a:spAutoFit/>
              </a:bodyPr>
              <a:lstStyle/>
              <a:p>
                <a:pPr algn="ctr" defTabSz="914400" fontAlgn="base">
                  <a:lnSpc>
                    <a:spcPct val="150000"/>
                  </a:lnSpc>
                  <a:spcBef>
                    <a:spcPct val="0"/>
                  </a:spcBef>
                  <a:spcAft>
                    <a:spcPct val="0"/>
                  </a:spcAft>
                  <a:defRPr/>
                </a:pPr>
                <a:r>
                  <a:rPr lang="zh-CN" altLang="en-US" sz="1400" kern="0" dirty="0">
                    <a:ln w="3175">
                      <a:noFill/>
                    </a:ln>
                    <a:solidFill>
                      <a:schemeClr val="tx1">
                        <a:lumMod val="75000"/>
                        <a:lumOff val="25000"/>
                      </a:schemeClr>
                    </a:solidFill>
                    <a:cs typeface="+mn-ea"/>
                    <a:sym typeface="+mn-lt"/>
                  </a:rPr>
                  <a:t>在此输入文本</a:t>
                </a:r>
                <a:endParaRPr lang="en-US" altLang="zh-CN" sz="1400" kern="0" dirty="0">
                  <a:ln w="12700" cap="flat">
                    <a:noFill/>
                    <a:miter lim="800000"/>
                  </a:ln>
                  <a:solidFill>
                    <a:schemeClr val="tx1">
                      <a:lumMod val="75000"/>
                      <a:lumOff val="25000"/>
                    </a:schemeClr>
                  </a:solidFill>
                  <a:cs typeface="+mn-ea"/>
                  <a:sym typeface="+mn-lt"/>
                </a:endParaRPr>
              </a:p>
            </p:txBody>
          </p:sp>
          <p:sp>
            <p:nvSpPr>
              <p:cNvPr id="70" name="文本框 69"/>
              <p:cNvSpPr txBox="1"/>
              <p:nvPr/>
            </p:nvSpPr>
            <p:spPr>
              <a:xfrm>
                <a:off x="650410" y="5178072"/>
                <a:ext cx="3064042" cy="521938"/>
              </a:xfrm>
              <a:prstGeom prst="rect">
                <a:avLst/>
              </a:prstGeom>
              <a:noFill/>
            </p:spPr>
            <p:txBody>
              <a:bodyPr wrap="square" rtlCol="0">
                <a:spAutoFit/>
              </a:bodyPr>
              <a:lstStyle/>
              <a:p>
                <a:pPr algn="ctr">
                  <a:lnSpc>
                    <a:spcPct val="150000"/>
                  </a:lnSpc>
                </a:pPr>
                <a:r>
                  <a:rPr kumimoji="1" lang="en-GB" altLang="zh-CN" sz="1000" dirty="0">
                    <a:solidFill>
                      <a:schemeClr val="tx1">
                        <a:lumMod val="75000"/>
                        <a:lumOff val="25000"/>
                      </a:schemeClr>
                    </a:solidFill>
                    <a:cs typeface="+mn-ea"/>
                    <a:sym typeface="+mn-lt"/>
                  </a:rPr>
                  <a:t>THE ORIGINAL MATERIAL PACKAGE NETWORK OF THE WHOLE STATION HAS EXCLUSIVE COPYRIGHT OR HAS </a:t>
                </a:r>
              </a:p>
            </p:txBody>
          </p:sp>
        </p:grpSp>
      </p:grpSp>
      <p:grpSp>
        <p:nvGrpSpPr>
          <p:cNvPr id="71" name="组合 70"/>
          <p:cNvGrpSpPr/>
          <p:nvPr/>
        </p:nvGrpSpPr>
        <p:grpSpPr>
          <a:xfrm>
            <a:off x="4541950" y="4134140"/>
            <a:ext cx="3119718" cy="1586755"/>
            <a:chOff x="4583860" y="4364645"/>
            <a:chExt cx="3119718" cy="1586755"/>
          </a:xfrm>
          <a:solidFill>
            <a:srgbClr val="B02416"/>
          </a:solidFill>
        </p:grpSpPr>
        <p:sp>
          <p:nvSpPr>
            <p:cNvPr id="75" name="矩形 74"/>
            <p:cNvSpPr/>
            <p:nvPr/>
          </p:nvSpPr>
          <p:spPr>
            <a:xfrm>
              <a:off x="4583860" y="4364645"/>
              <a:ext cx="3119718" cy="1586755"/>
            </a:xfrm>
            <a:prstGeom prst="rect">
              <a:avLst/>
            </a:pr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cs typeface="+mn-ea"/>
                <a:sym typeface="+mn-lt"/>
              </a:endParaRPr>
            </a:p>
          </p:txBody>
        </p:sp>
        <p:grpSp>
          <p:nvGrpSpPr>
            <p:cNvPr id="76" name="组合 75"/>
            <p:cNvGrpSpPr/>
            <p:nvPr/>
          </p:nvGrpSpPr>
          <p:grpSpPr>
            <a:xfrm>
              <a:off x="5014005" y="4806336"/>
              <a:ext cx="2661735" cy="704270"/>
              <a:chOff x="602002" y="733570"/>
              <a:chExt cx="2661735" cy="704270"/>
            </a:xfrm>
            <a:grpFill/>
          </p:grpSpPr>
          <p:sp>
            <p:nvSpPr>
              <p:cNvPr id="77" name="矩形 76"/>
              <p:cNvSpPr/>
              <p:nvPr/>
            </p:nvSpPr>
            <p:spPr>
              <a:xfrm>
                <a:off x="602002" y="733570"/>
                <a:ext cx="2661735" cy="458074"/>
              </a:xfrm>
              <a:prstGeom prst="rect">
                <a:avLst/>
              </a:prstGeom>
              <a:noFill/>
              <a:extLst>
                <a:ext uri="{909E8E84-426E-40DD-AFC4-6F175D3DCCD1}">
                  <a14:hiddenFill xmlns:a14="http://schemas.microsoft.com/office/drawing/2010/main">
                    <a:grpFill/>
                  </a14:hiddenFill>
                </a:ext>
              </a:extLst>
            </p:spPr>
            <p:txBody>
              <a:bodyPr wrap="square">
                <a:spAutoFit/>
              </a:bodyPr>
              <a:lstStyle/>
              <a:p>
                <a:pPr defTabSz="914400" fontAlgn="base">
                  <a:lnSpc>
                    <a:spcPct val="150000"/>
                  </a:lnSpc>
                  <a:spcBef>
                    <a:spcPct val="0"/>
                  </a:spcBef>
                  <a:spcAft>
                    <a:spcPct val="0"/>
                  </a:spcAft>
                  <a:defRPr/>
                </a:pPr>
                <a:r>
                  <a:rPr lang="en-US" altLang="zh-CN" b="1" i="1" kern="0" dirty="0">
                    <a:ln w="12700" cap="flat">
                      <a:noFill/>
                      <a:miter lim="800000"/>
                    </a:ln>
                    <a:solidFill>
                      <a:schemeClr val="bg1"/>
                    </a:solidFill>
                    <a:cs typeface="+mn-ea"/>
                    <a:sym typeface="+mn-lt"/>
                  </a:rPr>
                  <a:t>PLAN.A</a:t>
                </a:r>
              </a:p>
            </p:txBody>
          </p:sp>
          <p:sp>
            <p:nvSpPr>
              <p:cNvPr id="78" name="文本框 77"/>
              <p:cNvSpPr txBox="1"/>
              <p:nvPr/>
            </p:nvSpPr>
            <p:spPr>
              <a:xfrm>
                <a:off x="602002" y="1142310"/>
                <a:ext cx="2439876" cy="295530"/>
              </a:xfrm>
              <a:prstGeom prst="rect">
                <a:avLst/>
              </a:prstGeom>
              <a:noFill/>
              <a:extLst>
                <a:ext uri="{909E8E84-426E-40DD-AFC4-6F175D3DCCD1}">
                  <a14:hiddenFill xmlns:a14="http://schemas.microsoft.com/office/drawing/2010/main">
                    <a:grpFill/>
                  </a14:hiddenFill>
                </a:ext>
              </a:extLst>
            </p:spPr>
            <p:txBody>
              <a:bodyPr wrap="square" rtlCol="0">
                <a:spAutoFit/>
              </a:bodyPr>
              <a:lstStyle/>
              <a:p>
                <a:pPr>
                  <a:lnSpc>
                    <a:spcPct val="150000"/>
                  </a:lnSpc>
                </a:pPr>
                <a:r>
                  <a:rPr kumimoji="1" lang="en-GB" altLang="zh-CN" sz="1000" dirty="0">
                    <a:solidFill>
                      <a:schemeClr val="bg1"/>
                    </a:solidFill>
                    <a:cs typeface="+mn-ea"/>
                    <a:sym typeface="+mn-lt"/>
                  </a:rPr>
                  <a:t>THE ORIGINAL MATERIAL PACKAGE </a:t>
                </a:r>
              </a:p>
            </p:txBody>
          </p:sp>
        </p:grpSp>
      </p:grpSp>
      <p:grpSp>
        <p:nvGrpSpPr>
          <p:cNvPr id="4" name="组合 3"/>
          <p:cNvGrpSpPr/>
          <p:nvPr/>
        </p:nvGrpSpPr>
        <p:grpSpPr>
          <a:xfrm>
            <a:off x="4822190" y="412750"/>
            <a:ext cx="3105150" cy="652780"/>
            <a:chOff x="3279" y="4178"/>
            <a:chExt cx="4890" cy="1028"/>
          </a:xfrm>
        </p:grpSpPr>
        <p:sp>
          <p:nvSpPr>
            <p:cNvPr id="6" name="文本框 5"/>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7" name="文本框 6"/>
            <p:cNvSpPr txBox="1"/>
            <p:nvPr/>
          </p:nvSpPr>
          <p:spPr>
            <a:xfrm>
              <a:off x="3279" y="4741"/>
              <a:ext cx="4890" cy="46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1"/>
                                        </p:tgtEl>
                                        <p:attrNameLst>
                                          <p:attrName>style.visibility</p:attrName>
                                        </p:attrNameLst>
                                      </p:cBhvr>
                                      <p:to>
                                        <p:strVal val="visible"/>
                                      </p:to>
                                    </p:set>
                                    <p:anim calcmode="lin" valueType="num">
                                      <p:cBhvr additive="base">
                                        <p:cTn id="13" dur="500" fill="hold"/>
                                        <p:tgtEl>
                                          <p:spTgt spid="71"/>
                                        </p:tgtEl>
                                        <p:attrNameLst>
                                          <p:attrName>ppt_x</p:attrName>
                                        </p:attrNameLst>
                                      </p:cBhvr>
                                      <p:tavLst>
                                        <p:tav tm="0">
                                          <p:val>
                                            <p:strVal val="#ppt_x"/>
                                          </p:val>
                                        </p:tav>
                                        <p:tav tm="100000">
                                          <p:val>
                                            <p:strVal val="#ppt_x"/>
                                          </p:val>
                                        </p:tav>
                                      </p:tavLst>
                                    </p:anim>
                                    <p:anim calcmode="lin" valueType="num">
                                      <p:cBhvr additive="base">
                                        <p:cTn id="14" dur="500" fill="hold"/>
                                        <p:tgtEl>
                                          <p:spTgt spid="7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dissolve">
                                      <p:cBhvr>
                                        <p:cTn id="25" dur="500"/>
                                        <p:tgtEl>
                                          <p:spTgt spid="46"/>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nodeType="clickEffect">
                                  <p:stCondLst>
                                    <p:cond delay="0"/>
                                  </p:stCondLst>
                                  <p:childTnLst>
                                    <p:set>
                                      <p:cBhvr>
                                        <p:cTn id="29" dur="1" fill="hold">
                                          <p:stCondLst>
                                            <p:cond delay="0"/>
                                          </p:stCondLst>
                                        </p:cTn>
                                        <p:tgtEl>
                                          <p:spTgt spid="51"/>
                                        </p:tgtEl>
                                        <p:attrNameLst>
                                          <p:attrName>style.visibility</p:attrName>
                                        </p:attrNameLst>
                                      </p:cBhvr>
                                      <p:to>
                                        <p:strVal val="visible"/>
                                      </p:to>
                                    </p:set>
                                    <p:animEffect transition="in" filter="dissolve">
                                      <p:cBhvr>
                                        <p:cTn id="30" dur="500"/>
                                        <p:tgtEl>
                                          <p:spTgt spid="51"/>
                                        </p:tgtEl>
                                      </p:cBhvr>
                                    </p:animEffec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66"/>
                                        </p:tgtEl>
                                        <p:attrNameLst>
                                          <p:attrName>style.visibility</p:attrName>
                                        </p:attrNameLst>
                                      </p:cBhvr>
                                      <p:to>
                                        <p:strVal val="visible"/>
                                      </p:to>
                                    </p:set>
                                    <p:animEffect transition="in" filter="dissolve">
                                      <p:cBhvr>
                                        <p:cTn id="35"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对角圆角矩形 47"/>
          <p:cNvSpPr/>
          <p:nvPr/>
        </p:nvSpPr>
        <p:spPr>
          <a:xfrm>
            <a:off x="1988149" y="4968650"/>
            <a:ext cx="2485016" cy="580913"/>
          </a:xfrm>
          <a:prstGeom prst="round2DiagRect">
            <a:avLst>
              <a:gd name="adj1" fmla="val 50000"/>
              <a:gd name="adj2" fmla="val 4192"/>
            </a:avLst>
          </a:prstGeom>
          <a:solidFill>
            <a:srgbClr val="CCAEA1"/>
          </a:solidFill>
          <a:ln>
            <a:noFill/>
          </a:ln>
        </p:spPr>
        <p:style>
          <a:lnRef idx="2">
            <a:srgbClr val="8068A5">
              <a:shade val="50000"/>
            </a:srgbClr>
          </a:lnRef>
          <a:fillRef idx="1">
            <a:srgbClr val="8068A5"/>
          </a:fillRef>
          <a:effectRef idx="0">
            <a:srgbClr val="8068A5"/>
          </a:effectRef>
          <a:fontRef idx="minor">
            <a:sysClr val="window" lastClr="FFFFFF"/>
          </a:fontRef>
        </p:style>
        <p:txBody>
          <a:bodyPr rtlCol="0" anchor="ctr"/>
          <a:lstStyle/>
          <a:p>
            <a:pPr algn="ctr"/>
            <a:r>
              <a:rPr lang="en-US" altLang="zh-CN" sz="2400">
                <a:cs typeface="+mn-ea"/>
                <a:sym typeface="+mn-lt"/>
              </a:rPr>
              <a:t>2017</a:t>
            </a:r>
            <a:endParaRPr lang="zh-CN" altLang="en-US" sz="2400">
              <a:cs typeface="+mn-ea"/>
              <a:sym typeface="+mn-lt"/>
            </a:endParaRPr>
          </a:p>
        </p:txBody>
      </p:sp>
      <p:sp>
        <p:nvSpPr>
          <p:cNvPr id="49" name="手杖形箭头 48"/>
          <p:cNvSpPr/>
          <p:nvPr/>
        </p:nvSpPr>
        <p:spPr>
          <a:xfrm>
            <a:off x="3408157" y="3527128"/>
            <a:ext cx="1065008" cy="1021975"/>
          </a:xfrm>
          <a:prstGeom prst="uturnArrow">
            <a:avLst>
              <a:gd name="adj1" fmla="val 11520"/>
              <a:gd name="adj2" fmla="val 15817"/>
              <a:gd name="adj3" fmla="val 22960"/>
              <a:gd name="adj4" fmla="val 24363"/>
              <a:gd name="adj5" fmla="val 47449"/>
            </a:avLst>
          </a:prstGeom>
          <a:solidFill>
            <a:sysClr val="window" lastClr="FFFFFF">
              <a:lumMod val="75000"/>
            </a:sysClr>
          </a:solidFill>
          <a:ln>
            <a:noFill/>
          </a:ln>
        </p:spPr>
        <p:style>
          <a:lnRef idx="2">
            <a:srgbClr val="8068A5">
              <a:shade val="50000"/>
            </a:srgbClr>
          </a:lnRef>
          <a:fillRef idx="1">
            <a:srgbClr val="8068A5"/>
          </a:fillRef>
          <a:effectRef idx="0">
            <a:srgbClr val="8068A5"/>
          </a:effectRef>
          <a:fontRef idx="minor">
            <a:sysClr val="window" lastClr="FFFFFF"/>
          </a:fontRef>
        </p:style>
        <p:txBody>
          <a:bodyPr rtlCol="0" anchor="ctr"/>
          <a:lstStyle/>
          <a:p>
            <a:pPr algn="ctr"/>
            <a:endParaRPr lang="zh-CN" altLang="en-US">
              <a:solidFill>
                <a:sysClr val="windowText" lastClr="000000"/>
              </a:solidFill>
              <a:cs typeface="+mn-ea"/>
              <a:sym typeface="+mn-lt"/>
            </a:endParaRPr>
          </a:p>
        </p:txBody>
      </p:sp>
      <p:sp>
        <p:nvSpPr>
          <p:cNvPr id="37" name="对角圆角矩形 36"/>
          <p:cNvSpPr/>
          <p:nvPr/>
        </p:nvSpPr>
        <p:spPr>
          <a:xfrm>
            <a:off x="3935918" y="4129553"/>
            <a:ext cx="2485016" cy="580913"/>
          </a:xfrm>
          <a:prstGeom prst="round2DiagRect">
            <a:avLst>
              <a:gd name="adj1" fmla="val 50000"/>
              <a:gd name="adj2" fmla="val 0"/>
            </a:avLst>
          </a:prstGeom>
          <a:solidFill>
            <a:srgbClr val="D9CFC7"/>
          </a:solidFill>
          <a:ln>
            <a:noFill/>
          </a:ln>
        </p:spPr>
        <p:style>
          <a:lnRef idx="2">
            <a:srgbClr val="8068A5">
              <a:shade val="50000"/>
            </a:srgbClr>
          </a:lnRef>
          <a:fillRef idx="1">
            <a:srgbClr val="8068A5"/>
          </a:fillRef>
          <a:effectRef idx="0">
            <a:srgbClr val="8068A5"/>
          </a:effectRef>
          <a:fontRef idx="minor">
            <a:sysClr val="window" lastClr="FFFFFF"/>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r>
              <a:rPr lang="en-US" altLang="zh-CN" sz="2400">
                <a:solidFill>
                  <a:prstClr val="white"/>
                </a:solidFill>
                <a:cs typeface="+mn-ea"/>
                <a:sym typeface="+mn-lt"/>
              </a:rPr>
              <a:t>2018</a:t>
            </a:r>
            <a:endParaRPr lang="zh-CN" altLang="en-US" sz="2400">
              <a:solidFill>
                <a:prstClr val="white"/>
              </a:solidFill>
              <a:cs typeface="+mn-ea"/>
              <a:sym typeface="+mn-lt"/>
            </a:endParaRPr>
          </a:p>
        </p:txBody>
      </p:sp>
      <p:sp>
        <p:nvSpPr>
          <p:cNvPr id="38" name="手杖形箭头 37"/>
          <p:cNvSpPr/>
          <p:nvPr/>
        </p:nvSpPr>
        <p:spPr>
          <a:xfrm>
            <a:off x="5355291" y="2688031"/>
            <a:ext cx="1065008" cy="1021975"/>
          </a:xfrm>
          <a:prstGeom prst="uturnArrow">
            <a:avLst>
              <a:gd name="adj1" fmla="val 11520"/>
              <a:gd name="adj2" fmla="val 15817"/>
              <a:gd name="adj3" fmla="val 22960"/>
              <a:gd name="adj4" fmla="val 24363"/>
              <a:gd name="adj5" fmla="val 47449"/>
            </a:avLst>
          </a:prstGeom>
          <a:solidFill>
            <a:sysClr val="window" lastClr="FFFFFF">
              <a:lumMod val="75000"/>
            </a:sysClr>
          </a:solidFill>
          <a:ln>
            <a:noFill/>
          </a:ln>
        </p:spPr>
        <p:style>
          <a:lnRef idx="2">
            <a:srgbClr val="8068A5">
              <a:shade val="50000"/>
            </a:srgbClr>
          </a:lnRef>
          <a:fillRef idx="1">
            <a:srgbClr val="8068A5"/>
          </a:fillRef>
          <a:effectRef idx="0">
            <a:srgbClr val="8068A5"/>
          </a:effectRef>
          <a:fontRef idx="minor">
            <a:sysClr val="window" lastClr="FFFFFF"/>
          </a:fontRef>
        </p:style>
        <p:txBody>
          <a:bodyPr rtlCol="0" anchor="ctr"/>
          <a:lstStyle/>
          <a:p>
            <a:pPr algn="ctr"/>
            <a:endParaRPr lang="zh-CN" altLang="en-US">
              <a:solidFill>
                <a:sysClr val="windowText" lastClr="000000"/>
              </a:solidFill>
              <a:cs typeface="+mn-ea"/>
              <a:sym typeface="+mn-lt"/>
            </a:endParaRPr>
          </a:p>
        </p:txBody>
      </p:sp>
      <p:sp>
        <p:nvSpPr>
          <p:cNvPr id="39" name="对角圆角矩形 38"/>
          <p:cNvSpPr/>
          <p:nvPr/>
        </p:nvSpPr>
        <p:spPr>
          <a:xfrm>
            <a:off x="5882417" y="3290456"/>
            <a:ext cx="2485016" cy="580913"/>
          </a:xfrm>
          <a:prstGeom prst="round2DiagRect">
            <a:avLst>
              <a:gd name="adj1" fmla="val 50000"/>
              <a:gd name="adj2" fmla="val 0"/>
            </a:avLst>
          </a:prstGeom>
          <a:solidFill>
            <a:srgbClr val="989BA3"/>
          </a:solidFill>
          <a:ln>
            <a:noFill/>
          </a:ln>
        </p:spPr>
        <p:style>
          <a:lnRef idx="2">
            <a:srgbClr val="8068A5">
              <a:shade val="50000"/>
            </a:srgbClr>
          </a:lnRef>
          <a:fillRef idx="1">
            <a:srgbClr val="8068A5"/>
          </a:fillRef>
          <a:effectRef idx="0">
            <a:srgbClr val="8068A5"/>
          </a:effectRef>
          <a:fontRef idx="minor">
            <a:sysClr val="window" lastClr="FFFFFF"/>
          </a:fontRef>
        </p:style>
        <p:txBody>
          <a:bodyPr rtlCol="0" anchor="ctr"/>
          <a:lstStyle/>
          <a:p>
            <a:pPr algn="ctr"/>
            <a:r>
              <a:rPr lang="en-US" altLang="zh-CN" sz="2400">
                <a:cs typeface="+mn-ea"/>
                <a:sym typeface="+mn-lt"/>
              </a:rPr>
              <a:t>2019</a:t>
            </a:r>
            <a:endParaRPr lang="zh-CN" altLang="en-US" sz="2400">
              <a:cs typeface="+mn-ea"/>
              <a:sym typeface="+mn-lt"/>
            </a:endParaRPr>
          </a:p>
        </p:txBody>
      </p:sp>
      <p:sp>
        <p:nvSpPr>
          <p:cNvPr id="53" name="手杖形箭头 52"/>
          <p:cNvSpPr/>
          <p:nvPr/>
        </p:nvSpPr>
        <p:spPr>
          <a:xfrm>
            <a:off x="7302425" y="1848934"/>
            <a:ext cx="1065008" cy="1021975"/>
          </a:xfrm>
          <a:prstGeom prst="uturnArrow">
            <a:avLst>
              <a:gd name="adj1" fmla="val 11520"/>
              <a:gd name="adj2" fmla="val 15817"/>
              <a:gd name="adj3" fmla="val 22960"/>
              <a:gd name="adj4" fmla="val 24363"/>
              <a:gd name="adj5" fmla="val 47449"/>
            </a:avLst>
          </a:prstGeom>
          <a:solidFill>
            <a:sysClr val="window" lastClr="FFFFFF">
              <a:lumMod val="75000"/>
            </a:sysClr>
          </a:solidFill>
          <a:ln>
            <a:noFill/>
          </a:ln>
        </p:spPr>
        <p:style>
          <a:lnRef idx="2">
            <a:srgbClr val="8068A5">
              <a:shade val="50000"/>
            </a:srgbClr>
          </a:lnRef>
          <a:fillRef idx="1">
            <a:srgbClr val="8068A5"/>
          </a:fillRef>
          <a:effectRef idx="0">
            <a:srgbClr val="8068A5"/>
          </a:effectRef>
          <a:fontRef idx="minor">
            <a:sysClr val="window" lastClr="FFFFFF"/>
          </a:fontRef>
        </p:style>
        <p:txBody>
          <a:bodyPr rtlCol="0" anchor="ctr"/>
          <a:lstStyle/>
          <a:p>
            <a:pPr algn="ctr"/>
            <a:endParaRPr lang="zh-CN" altLang="en-US">
              <a:solidFill>
                <a:sysClr val="windowText" lastClr="000000"/>
              </a:solidFill>
              <a:cs typeface="+mn-ea"/>
              <a:sym typeface="+mn-lt"/>
            </a:endParaRPr>
          </a:p>
        </p:txBody>
      </p:sp>
      <p:sp>
        <p:nvSpPr>
          <p:cNvPr id="54" name="对角圆角矩形 53"/>
          <p:cNvSpPr/>
          <p:nvPr/>
        </p:nvSpPr>
        <p:spPr>
          <a:xfrm>
            <a:off x="7829551" y="2451359"/>
            <a:ext cx="2485016" cy="580913"/>
          </a:xfrm>
          <a:prstGeom prst="round2DiagRect">
            <a:avLst>
              <a:gd name="adj1" fmla="val 50000"/>
              <a:gd name="adj2" fmla="val 0"/>
            </a:avLst>
          </a:prstGeom>
          <a:solidFill>
            <a:srgbClr val="E3CDC7"/>
          </a:solidFill>
          <a:ln>
            <a:noFill/>
          </a:ln>
        </p:spPr>
        <p:style>
          <a:lnRef idx="2">
            <a:srgbClr val="8068A5">
              <a:shade val="50000"/>
            </a:srgbClr>
          </a:lnRef>
          <a:fillRef idx="1">
            <a:srgbClr val="8068A5"/>
          </a:fillRef>
          <a:effectRef idx="0">
            <a:srgbClr val="8068A5"/>
          </a:effectRef>
          <a:fontRef idx="minor">
            <a:sysClr val="window" lastClr="FFFFFF"/>
          </a:fontRef>
        </p:style>
        <p:txBody>
          <a:bodyPr rtlCol="0" anchor="ctr"/>
          <a:lstStyle/>
          <a:p>
            <a:pPr algn="ctr"/>
            <a:r>
              <a:rPr lang="en-US" altLang="zh-CN" sz="2400">
                <a:cs typeface="+mn-ea"/>
                <a:sym typeface="+mn-lt"/>
              </a:rPr>
              <a:t>2020</a:t>
            </a:r>
            <a:endParaRPr lang="zh-CN" altLang="en-US" sz="2400">
              <a:cs typeface="+mn-ea"/>
              <a:sym typeface="+mn-lt"/>
            </a:endParaRPr>
          </a:p>
        </p:txBody>
      </p:sp>
      <p:grpSp>
        <p:nvGrpSpPr>
          <p:cNvPr id="40" name="组合 39"/>
          <p:cNvGrpSpPr/>
          <p:nvPr/>
        </p:nvGrpSpPr>
        <p:grpSpPr>
          <a:xfrm>
            <a:off x="6921220" y="4451845"/>
            <a:ext cx="2874495" cy="880987"/>
            <a:chOff x="6955510" y="4851260"/>
            <a:chExt cx="2874495" cy="880987"/>
          </a:xfrm>
        </p:grpSpPr>
        <p:sp>
          <p:nvSpPr>
            <p:cNvPr id="56" name="矩形 55"/>
            <p:cNvSpPr/>
            <p:nvPr/>
          </p:nvSpPr>
          <p:spPr>
            <a:xfrm>
              <a:off x="6955510" y="5183699"/>
              <a:ext cx="2874495" cy="548548"/>
            </a:xfrm>
            <a:prstGeom prst="rect">
              <a:avLst/>
            </a:prstGeom>
          </p:spPr>
          <p:txBody>
            <a:bodyPr wrap="square">
              <a:spAutoFit/>
            </a:bodyPr>
            <a:lstStyle/>
            <a:p>
              <a:pPr>
                <a:lnSpc>
                  <a:spcPct val="130000"/>
                </a:lnSpc>
              </a:pPr>
              <a:r>
                <a:rPr lang="zh-CN" altLang="en-US" sz="1200" dirty="0">
                  <a:solidFill>
                    <a:sysClr val="windowText" lastClr="000000">
                      <a:lumMod val="75000"/>
                      <a:lumOff val="25000"/>
                    </a:sysClr>
                  </a:solidFill>
                  <a:cs typeface="+mn-ea"/>
                  <a:sym typeface="+mn-lt"/>
                </a:rPr>
                <a:t>点击此处添加文本信息。标题数字等都可以通过点击和重新输入进行更改</a:t>
              </a:r>
              <a:endParaRPr lang="zh-CN" altLang="en-US" sz="1200">
                <a:solidFill>
                  <a:sysClr val="window" lastClr="FFFFFF">
                    <a:lumMod val="65000"/>
                  </a:sysClr>
                </a:solidFill>
                <a:cs typeface="+mn-ea"/>
                <a:sym typeface="+mn-lt"/>
              </a:endParaRPr>
            </a:p>
          </p:txBody>
        </p:sp>
        <p:sp>
          <p:nvSpPr>
            <p:cNvPr id="57" name="文本框 56"/>
            <p:cNvSpPr txBox="1"/>
            <p:nvPr/>
          </p:nvSpPr>
          <p:spPr>
            <a:xfrm>
              <a:off x="6955510" y="4851260"/>
              <a:ext cx="1107996" cy="369332"/>
            </a:xfrm>
            <a:prstGeom prst="rect">
              <a:avLst/>
            </a:prstGeom>
            <a:noFill/>
          </p:spPr>
          <p:txBody>
            <a:bodyPr wrap="none" rtlCol="0">
              <a:spAutoFit/>
            </a:bodyPr>
            <a:lstStyle/>
            <a:p>
              <a:r>
                <a:rPr lang="zh-CN" altLang="en-US">
                  <a:solidFill>
                    <a:sysClr val="windowText" lastClr="000000">
                      <a:lumMod val="75000"/>
                      <a:lumOff val="25000"/>
                    </a:sysClr>
                  </a:solidFill>
                  <a:cs typeface="+mn-ea"/>
                  <a:sym typeface="+mn-lt"/>
                </a:rPr>
                <a:t>经验分享</a:t>
              </a:r>
            </a:p>
          </p:txBody>
        </p:sp>
      </p:grpSp>
      <p:grpSp>
        <p:nvGrpSpPr>
          <p:cNvPr id="41" name="组合 40"/>
          <p:cNvGrpSpPr/>
          <p:nvPr/>
        </p:nvGrpSpPr>
        <p:grpSpPr>
          <a:xfrm>
            <a:off x="8922143" y="3377567"/>
            <a:ext cx="2874495" cy="880987"/>
            <a:chOff x="8956433" y="3776982"/>
            <a:chExt cx="2874495" cy="880987"/>
          </a:xfrm>
        </p:grpSpPr>
        <p:sp>
          <p:nvSpPr>
            <p:cNvPr id="58" name="矩形 57"/>
            <p:cNvSpPr/>
            <p:nvPr/>
          </p:nvSpPr>
          <p:spPr>
            <a:xfrm>
              <a:off x="8956433" y="4109421"/>
              <a:ext cx="2874495" cy="548548"/>
            </a:xfrm>
            <a:prstGeom prst="rect">
              <a:avLst/>
            </a:prstGeom>
          </p:spPr>
          <p:txBody>
            <a:bodyPr wrap="square">
              <a:spAutoFit/>
            </a:bodyPr>
            <a:lstStyle/>
            <a:p>
              <a:pPr>
                <a:lnSpc>
                  <a:spcPct val="130000"/>
                </a:lnSpc>
              </a:pPr>
              <a:r>
                <a:rPr lang="zh-CN" altLang="en-US" sz="1200" dirty="0">
                  <a:solidFill>
                    <a:sysClr val="windowText" lastClr="000000">
                      <a:lumMod val="75000"/>
                      <a:lumOff val="25000"/>
                    </a:sysClr>
                  </a:solidFill>
                  <a:cs typeface="+mn-ea"/>
                  <a:sym typeface="+mn-lt"/>
                </a:rPr>
                <a:t>点击此处添加文本信息。标题数字等都可以通过点击和重新输入进行更改</a:t>
              </a:r>
              <a:endParaRPr lang="zh-CN" altLang="en-US" sz="1200">
                <a:solidFill>
                  <a:sysClr val="window" lastClr="FFFFFF">
                    <a:lumMod val="65000"/>
                  </a:sysClr>
                </a:solidFill>
                <a:cs typeface="+mn-ea"/>
                <a:sym typeface="+mn-lt"/>
              </a:endParaRPr>
            </a:p>
          </p:txBody>
        </p:sp>
        <p:sp>
          <p:nvSpPr>
            <p:cNvPr id="42" name="文本框 41"/>
            <p:cNvSpPr txBox="1"/>
            <p:nvPr/>
          </p:nvSpPr>
          <p:spPr>
            <a:xfrm>
              <a:off x="8956433" y="3776982"/>
              <a:ext cx="1107996" cy="369332"/>
            </a:xfrm>
            <a:prstGeom prst="rect">
              <a:avLst/>
            </a:prstGeom>
            <a:noFill/>
          </p:spPr>
          <p:txBody>
            <a:bodyPr wrap="none" rtlCol="0">
              <a:spAutoFit/>
            </a:bodyPr>
            <a:lstStyle/>
            <a:p>
              <a:r>
                <a:rPr lang="zh-CN" altLang="en-US">
                  <a:solidFill>
                    <a:sysClr val="windowText" lastClr="000000">
                      <a:lumMod val="75000"/>
                      <a:lumOff val="25000"/>
                    </a:sysClr>
                  </a:solidFill>
                  <a:cs typeface="+mn-ea"/>
                  <a:sym typeface="+mn-lt"/>
                </a:rPr>
                <a:t>经验分享</a:t>
              </a:r>
            </a:p>
          </p:txBody>
        </p:sp>
      </p:grpSp>
      <p:grpSp>
        <p:nvGrpSpPr>
          <p:cNvPr id="43" name="组合 42"/>
          <p:cNvGrpSpPr/>
          <p:nvPr/>
        </p:nvGrpSpPr>
        <p:grpSpPr>
          <a:xfrm>
            <a:off x="2286057" y="1845884"/>
            <a:ext cx="2874495" cy="880987"/>
            <a:chOff x="2320347" y="2245299"/>
            <a:chExt cx="2874495" cy="880987"/>
          </a:xfrm>
        </p:grpSpPr>
        <p:sp>
          <p:nvSpPr>
            <p:cNvPr id="60" name="矩形 59"/>
            <p:cNvSpPr/>
            <p:nvPr/>
          </p:nvSpPr>
          <p:spPr>
            <a:xfrm>
              <a:off x="2320347" y="2577738"/>
              <a:ext cx="2874495" cy="548548"/>
            </a:xfrm>
            <a:prstGeom prst="rect">
              <a:avLst/>
            </a:prstGeom>
          </p:spPr>
          <p:txBody>
            <a:bodyPr wrap="square">
              <a:spAutoFit/>
            </a:bodyPr>
            <a:lstStyle/>
            <a:p>
              <a:pPr algn="r">
                <a:lnSpc>
                  <a:spcPct val="130000"/>
                </a:lnSpc>
              </a:pPr>
              <a:r>
                <a:rPr lang="zh-CN" altLang="en-US" sz="1200" dirty="0">
                  <a:solidFill>
                    <a:sysClr val="windowText" lastClr="000000">
                      <a:lumMod val="75000"/>
                      <a:lumOff val="25000"/>
                    </a:sysClr>
                  </a:solidFill>
                  <a:cs typeface="+mn-ea"/>
                  <a:sym typeface="+mn-lt"/>
                </a:rPr>
                <a:t>点击此处添加文本信息。标题数字等都可以通过点击和重新输入进行更改</a:t>
              </a:r>
              <a:endParaRPr lang="zh-CN" altLang="en-US" sz="1200">
                <a:solidFill>
                  <a:sysClr val="window" lastClr="FFFFFF">
                    <a:lumMod val="65000"/>
                  </a:sysClr>
                </a:solidFill>
                <a:cs typeface="+mn-ea"/>
                <a:sym typeface="+mn-lt"/>
              </a:endParaRPr>
            </a:p>
          </p:txBody>
        </p:sp>
        <p:sp>
          <p:nvSpPr>
            <p:cNvPr id="61" name="文本框 60"/>
            <p:cNvSpPr txBox="1"/>
            <p:nvPr/>
          </p:nvSpPr>
          <p:spPr>
            <a:xfrm>
              <a:off x="4086846" y="2245299"/>
              <a:ext cx="1107996" cy="369332"/>
            </a:xfrm>
            <a:prstGeom prst="rect">
              <a:avLst/>
            </a:prstGeom>
            <a:noFill/>
          </p:spPr>
          <p:txBody>
            <a:bodyPr wrap="none" rtlCol="0">
              <a:spAutoFit/>
            </a:bodyPr>
            <a:lstStyle/>
            <a:p>
              <a:pPr algn="r"/>
              <a:r>
                <a:rPr lang="zh-CN" altLang="en-US">
                  <a:solidFill>
                    <a:sysClr val="windowText" lastClr="000000">
                      <a:lumMod val="75000"/>
                      <a:lumOff val="25000"/>
                    </a:sysClr>
                  </a:solidFill>
                  <a:cs typeface="+mn-ea"/>
                  <a:sym typeface="+mn-lt"/>
                </a:rPr>
                <a:t>经验分享</a:t>
              </a:r>
            </a:p>
          </p:txBody>
        </p:sp>
      </p:grpSp>
      <p:grpSp>
        <p:nvGrpSpPr>
          <p:cNvPr id="44" name="组合 43"/>
          <p:cNvGrpSpPr/>
          <p:nvPr/>
        </p:nvGrpSpPr>
        <p:grpSpPr>
          <a:xfrm>
            <a:off x="273547" y="3537886"/>
            <a:ext cx="2874495" cy="880987"/>
            <a:chOff x="307837" y="3937301"/>
            <a:chExt cx="2874495" cy="880987"/>
          </a:xfrm>
        </p:grpSpPr>
        <p:sp>
          <p:nvSpPr>
            <p:cNvPr id="62" name="矩形 61"/>
            <p:cNvSpPr/>
            <p:nvPr/>
          </p:nvSpPr>
          <p:spPr>
            <a:xfrm>
              <a:off x="307837" y="4269740"/>
              <a:ext cx="2874495" cy="548548"/>
            </a:xfrm>
            <a:prstGeom prst="rect">
              <a:avLst/>
            </a:prstGeom>
          </p:spPr>
          <p:txBody>
            <a:bodyPr wrap="square">
              <a:spAutoFit/>
            </a:bodyPr>
            <a:lstStyle/>
            <a:p>
              <a:pPr algn="r">
                <a:lnSpc>
                  <a:spcPct val="130000"/>
                </a:lnSpc>
              </a:pPr>
              <a:r>
                <a:rPr lang="zh-CN" altLang="en-US" sz="1200" dirty="0">
                  <a:solidFill>
                    <a:sysClr val="windowText" lastClr="000000">
                      <a:lumMod val="75000"/>
                      <a:lumOff val="25000"/>
                    </a:sysClr>
                  </a:solidFill>
                  <a:cs typeface="+mn-ea"/>
                  <a:sym typeface="+mn-lt"/>
                </a:rPr>
                <a:t>点击此处添加文本信息。标题数字等都可以通过点击和重新输入进行更改</a:t>
              </a:r>
              <a:endParaRPr lang="zh-CN" altLang="en-US" sz="1200">
                <a:solidFill>
                  <a:sysClr val="window" lastClr="FFFFFF">
                    <a:lumMod val="65000"/>
                  </a:sysClr>
                </a:solidFill>
                <a:cs typeface="+mn-ea"/>
                <a:sym typeface="+mn-lt"/>
              </a:endParaRPr>
            </a:p>
          </p:txBody>
        </p:sp>
        <p:sp>
          <p:nvSpPr>
            <p:cNvPr id="63" name="文本框 62"/>
            <p:cNvSpPr txBox="1"/>
            <p:nvPr/>
          </p:nvSpPr>
          <p:spPr>
            <a:xfrm>
              <a:off x="2074335" y="3937301"/>
              <a:ext cx="1107997" cy="369332"/>
            </a:xfrm>
            <a:prstGeom prst="rect">
              <a:avLst/>
            </a:prstGeom>
            <a:noFill/>
          </p:spPr>
          <p:txBody>
            <a:bodyPr wrap="none" rtlCol="0">
              <a:spAutoFit/>
            </a:bodyPr>
            <a:lstStyle/>
            <a:p>
              <a:pPr algn="r"/>
              <a:r>
                <a:rPr lang="zh-CN" altLang="en-US">
                  <a:solidFill>
                    <a:sysClr val="windowText" lastClr="000000">
                      <a:lumMod val="75000"/>
                      <a:lumOff val="25000"/>
                    </a:sysClr>
                  </a:solidFill>
                  <a:cs typeface="+mn-ea"/>
                  <a:sym typeface="+mn-lt"/>
                </a:rPr>
                <a:t>经验分享</a:t>
              </a:r>
            </a:p>
          </p:txBody>
        </p:sp>
      </p:grpSp>
      <p:grpSp>
        <p:nvGrpSpPr>
          <p:cNvPr id="4" name="组合 3"/>
          <p:cNvGrpSpPr/>
          <p:nvPr/>
        </p:nvGrpSpPr>
        <p:grpSpPr>
          <a:xfrm>
            <a:off x="4822190" y="412750"/>
            <a:ext cx="3105150" cy="652780"/>
            <a:chOff x="3279" y="4178"/>
            <a:chExt cx="4890" cy="1028"/>
          </a:xfrm>
        </p:grpSpPr>
        <p:sp>
          <p:nvSpPr>
            <p:cNvPr id="5" name="文本框 4"/>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7" name="文本框 6"/>
            <p:cNvSpPr txBox="1"/>
            <p:nvPr/>
          </p:nvSpPr>
          <p:spPr>
            <a:xfrm>
              <a:off x="3279" y="4741"/>
              <a:ext cx="4890" cy="465"/>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1000" fill="hold"/>
                                        <p:tgtEl>
                                          <p:spTgt spid="48"/>
                                        </p:tgtEl>
                                        <p:attrNameLst>
                                          <p:attrName>ppt_x</p:attrName>
                                        </p:attrNameLst>
                                      </p:cBhvr>
                                      <p:tavLst>
                                        <p:tav tm="0">
                                          <p:val>
                                            <p:strVal val="#ppt_x"/>
                                          </p:val>
                                        </p:tav>
                                        <p:tav tm="100000">
                                          <p:val>
                                            <p:strVal val="#ppt_x"/>
                                          </p:val>
                                        </p:tav>
                                      </p:tavLst>
                                    </p:anim>
                                    <p:anim calcmode="lin" valueType="num">
                                      <p:cBhvr additive="base">
                                        <p:cTn id="8" dur="1000" fill="hold"/>
                                        <p:tgtEl>
                                          <p:spTgt spid="48"/>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fade">
                                      <p:cBhvr>
                                        <p:cTn id="11" dur="750"/>
                                        <p:tgtEl>
                                          <p:spTgt spid="44"/>
                                        </p:tgtEl>
                                      </p:cBhvr>
                                    </p:animEffect>
                                  </p:childTnLst>
                                </p:cTn>
                              </p:par>
                              <p:par>
                                <p:cTn id="12" presetID="35" presetClass="path" presetSubtype="0" decel="100000" fill="hold" nodeType="withEffect">
                                  <p:stCondLst>
                                    <p:cond delay="0"/>
                                  </p:stCondLst>
                                  <p:childTnLst>
                                    <p:animMotion origin="layout" path="M 4.375E-6 7.40741E-7 L -0.04011 7.40741E-7 " pathEditMode="relative" rAng="0" ptsTypes="AA">
                                      <p:cBhvr>
                                        <p:cTn id="13" dur="1250" spd="-100000" fill="hold"/>
                                        <p:tgtEl>
                                          <p:spTgt spid="44"/>
                                        </p:tgtEl>
                                        <p:attrNameLst>
                                          <p:attrName>ppt_x</p:attrName>
                                          <p:attrName>ppt_y</p:attrName>
                                        </p:attrNameLst>
                                      </p:cBhvr>
                                      <p:rCtr x="-2005" y="0"/>
                                    </p:animMotion>
                                  </p:childTnLst>
                                </p:cTn>
                              </p:par>
                              <p:par>
                                <p:cTn id="14" presetID="18" presetClass="entr" presetSubtype="3" fill="hold" grpId="0" nodeType="withEffect">
                                  <p:stCondLst>
                                    <p:cond delay="1000"/>
                                  </p:stCondLst>
                                  <p:childTnLst>
                                    <p:set>
                                      <p:cBhvr>
                                        <p:cTn id="15" dur="1" fill="hold">
                                          <p:stCondLst>
                                            <p:cond delay="0"/>
                                          </p:stCondLst>
                                        </p:cTn>
                                        <p:tgtEl>
                                          <p:spTgt spid="49"/>
                                        </p:tgtEl>
                                        <p:attrNameLst>
                                          <p:attrName>style.visibility</p:attrName>
                                        </p:attrNameLst>
                                      </p:cBhvr>
                                      <p:to>
                                        <p:strVal val="visible"/>
                                      </p:to>
                                    </p:set>
                                    <p:animEffect transition="in" filter="strips(upRight)">
                                      <p:cBhvr>
                                        <p:cTn id="16" dur="750"/>
                                        <p:tgtEl>
                                          <p:spTgt spid="49"/>
                                        </p:tgtEl>
                                      </p:cBhvr>
                                    </p:animEffect>
                                  </p:childTnLst>
                                </p:cTn>
                              </p:par>
                              <p:par>
                                <p:cTn id="17" presetID="10" presetClass="entr" presetSubtype="0" fill="hold" grpId="0" nodeType="withEffect">
                                  <p:stCondLst>
                                    <p:cond delay="100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750"/>
                                        <p:tgtEl>
                                          <p:spTgt spid="37"/>
                                        </p:tgtEl>
                                      </p:cBhvr>
                                    </p:animEffect>
                                  </p:childTnLst>
                                </p:cTn>
                              </p:par>
                              <p:par>
                                <p:cTn id="20" presetID="35" presetClass="path" presetSubtype="0" decel="100000" fill="hold" grpId="1" nodeType="withEffect">
                                  <p:stCondLst>
                                    <p:cond delay="1000"/>
                                  </p:stCondLst>
                                  <p:childTnLst>
                                    <p:animMotion origin="layout" path="M -4.375E-6 -4.07407E-6 L 0.04493 -4.07407E-6 " pathEditMode="relative" rAng="0" ptsTypes="AA">
                                      <p:cBhvr>
                                        <p:cTn id="21" dur="1250" spd="-100000" fill="hold"/>
                                        <p:tgtEl>
                                          <p:spTgt spid="37"/>
                                        </p:tgtEl>
                                        <p:attrNameLst>
                                          <p:attrName>ppt_x</p:attrName>
                                          <p:attrName>ppt_y</p:attrName>
                                        </p:attrNameLst>
                                      </p:cBhvr>
                                      <p:rCtr x="2240" y="0"/>
                                    </p:animMotion>
                                  </p:childTnLst>
                                </p:cTn>
                              </p:par>
                              <p:par>
                                <p:cTn id="22" presetID="10" presetClass="entr" presetSubtype="0" fill="hold" nodeType="withEffect">
                                  <p:stCondLst>
                                    <p:cond delay="1000"/>
                                  </p:stCondLst>
                                  <p:childTnLst>
                                    <p:set>
                                      <p:cBhvr>
                                        <p:cTn id="23" dur="1" fill="hold">
                                          <p:stCondLst>
                                            <p:cond delay="0"/>
                                          </p:stCondLst>
                                        </p:cTn>
                                        <p:tgtEl>
                                          <p:spTgt spid="40"/>
                                        </p:tgtEl>
                                        <p:attrNameLst>
                                          <p:attrName>style.visibility</p:attrName>
                                        </p:attrNameLst>
                                      </p:cBhvr>
                                      <p:to>
                                        <p:strVal val="visible"/>
                                      </p:to>
                                    </p:set>
                                    <p:animEffect transition="in" filter="fade">
                                      <p:cBhvr>
                                        <p:cTn id="24" dur="750"/>
                                        <p:tgtEl>
                                          <p:spTgt spid="40"/>
                                        </p:tgtEl>
                                      </p:cBhvr>
                                    </p:animEffect>
                                  </p:childTnLst>
                                </p:cTn>
                              </p:par>
                              <p:par>
                                <p:cTn id="25" presetID="35" presetClass="path" presetSubtype="0" decel="100000" fill="hold" nodeType="withEffect">
                                  <p:stCondLst>
                                    <p:cond delay="1000"/>
                                  </p:stCondLst>
                                  <p:childTnLst>
                                    <p:animMotion origin="layout" path="M -4.375E-6 -4.07407E-6 L 0.04493 -4.07407E-6 " pathEditMode="relative" rAng="0" ptsTypes="AA">
                                      <p:cBhvr>
                                        <p:cTn id="26" dur="1250" spd="-100000" fill="hold"/>
                                        <p:tgtEl>
                                          <p:spTgt spid="40"/>
                                        </p:tgtEl>
                                        <p:attrNameLst>
                                          <p:attrName>ppt_x</p:attrName>
                                          <p:attrName>ppt_y</p:attrName>
                                        </p:attrNameLst>
                                      </p:cBhvr>
                                      <p:rCtr x="2240" y="0"/>
                                    </p:animMotion>
                                  </p:childTnLst>
                                </p:cTn>
                              </p:par>
                              <p:par>
                                <p:cTn id="27" presetID="18" presetClass="entr" presetSubtype="3" fill="hold" grpId="0" nodeType="withEffect">
                                  <p:stCondLst>
                                    <p:cond delay="2000"/>
                                  </p:stCondLst>
                                  <p:childTnLst>
                                    <p:set>
                                      <p:cBhvr>
                                        <p:cTn id="28" dur="1" fill="hold">
                                          <p:stCondLst>
                                            <p:cond delay="0"/>
                                          </p:stCondLst>
                                        </p:cTn>
                                        <p:tgtEl>
                                          <p:spTgt spid="38"/>
                                        </p:tgtEl>
                                        <p:attrNameLst>
                                          <p:attrName>style.visibility</p:attrName>
                                        </p:attrNameLst>
                                      </p:cBhvr>
                                      <p:to>
                                        <p:strVal val="visible"/>
                                      </p:to>
                                    </p:set>
                                    <p:animEffect transition="in" filter="strips(upRight)">
                                      <p:cBhvr>
                                        <p:cTn id="29" dur="750"/>
                                        <p:tgtEl>
                                          <p:spTgt spid="38"/>
                                        </p:tgtEl>
                                      </p:cBhvr>
                                    </p:animEffect>
                                  </p:childTnLst>
                                </p:cTn>
                              </p:par>
                              <p:par>
                                <p:cTn id="30" presetID="10" presetClass="entr" presetSubtype="0" fill="hold" grpId="0" nodeType="withEffect">
                                  <p:stCondLst>
                                    <p:cond delay="2000"/>
                                  </p:stCondLst>
                                  <p:childTnLst>
                                    <p:set>
                                      <p:cBhvr>
                                        <p:cTn id="31" dur="1" fill="hold">
                                          <p:stCondLst>
                                            <p:cond delay="0"/>
                                          </p:stCondLst>
                                        </p:cTn>
                                        <p:tgtEl>
                                          <p:spTgt spid="39"/>
                                        </p:tgtEl>
                                        <p:attrNameLst>
                                          <p:attrName>style.visibility</p:attrName>
                                        </p:attrNameLst>
                                      </p:cBhvr>
                                      <p:to>
                                        <p:strVal val="visible"/>
                                      </p:to>
                                    </p:set>
                                    <p:animEffect transition="in" filter="fade">
                                      <p:cBhvr>
                                        <p:cTn id="32" dur="750"/>
                                        <p:tgtEl>
                                          <p:spTgt spid="39"/>
                                        </p:tgtEl>
                                      </p:cBhvr>
                                    </p:animEffect>
                                  </p:childTnLst>
                                </p:cTn>
                              </p:par>
                              <p:par>
                                <p:cTn id="33" presetID="35" presetClass="path" presetSubtype="0" decel="100000" fill="hold" grpId="1" nodeType="withEffect">
                                  <p:stCondLst>
                                    <p:cond delay="2000"/>
                                  </p:stCondLst>
                                  <p:childTnLst>
                                    <p:animMotion origin="layout" path="M -4.375E-6 -4.07407E-6 L 0.04493 -4.07407E-6 " pathEditMode="relative" rAng="0" ptsTypes="AA">
                                      <p:cBhvr>
                                        <p:cTn id="34" dur="1250" spd="-100000" fill="hold"/>
                                        <p:tgtEl>
                                          <p:spTgt spid="39"/>
                                        </p:tgtEl>
                                        <p:attrNameLst>
                                          <p:attrName>ppt_x</p:attrName>
                                          <p:attrName>ppt_y</p:attrName>
                                        </p:attrNameLst>
                                      </p:cBhvr>
                                      <p:rCtr x="2240" y="0"/>
                                    </p:animMotion>
                                  </p:childTnLst>
                                </p:cTn>
                              </p:par>
                              <p:par>
                                <p:cTn id="35" presetID="10" presetClass="entr" presetSubtype="0" fill="hold" nodeType="withEffect">
                                  <p:stCondLst>
                                    <p:cond delay="2000"/>
                                  </p:stCondLst>
                                  <p:childTnLst>
                                    <p:set>
                                      <p:cBhvr>
                                        <p:cTn id="36" dur="1" fill="hold">
                                          <p:stCondLst>
                                            <p:cond delay="0"/>
                                          </p:stCondLst>
                                        </p:cTn>
                                        <p:tgtEl>
                                          <p:spTgt spid="43"/>
                                        </p:tgtEl>
                                        <p:attrNameLst>
                                          <p:attrName>style.visibility</p:attrName>
                                        </p:attrNameLst>
                                      </p:cBhvr>
                                      <p:to>
                                        <p:strVal val="visible"/>
                                      </p:to>
                                    </p:set>
                                    <p:animEffect transition="in" filter="fade">
                                      <p:cBhvr>
                                        <p:cTn id="37" dur="750"/>
                                        <p:tgtEl>
                                          <p:spTgt spid="43"/>
                                        </p:tgtEl>
                                      </p:cBhvr>
                                    </p:animEffect>
                                  </p:childTnLst>
                                </p:cTn>
                              </p:par>
                              <p:par>
                                <p:cTn id="38" presetID="35" presetClass="path" presetSubtype="0" decel="100000" fill="hold" nodeType="withEffect">
                                  <p:stCondLst>
                                    <p:cond delay="2000"/>
                                  </p:stCondLst>
                                  <p:childTnLst>
                                    <p:animMotion origin="layout" path="M 4.375E-6 7.40741E-7 L -0.04011 7.40741E-7 " pathEditMode="relative" rAng="0" ptsTypes="AA">
                                      <p:cBhvr>
                                        <p:cTn id="39" dur="1250" spd="-100000" fill="hold"/>
                                        <p:tgtEl>
                                          <p:spTgt spid="43"/>
                                        </p:tgtEl>
                                        <p:attrNameLst>
                                          <p:attrName>ppt_x</p:attrName>
                                          <p:attrName>ppt_y</p:attrName>
                                        </p:attrNameLst>
                                      </p:cBhvr>
                                      <p:rCtr x="-2005" y="0"/>
                                    </p:animMotion>
                                  </p:childTnLst>
                                </p:cTn>
                              </p:par>
                              <p:par>
                                <p:cTn id="40" presetID="18" presetClass="entr" presetSubtype="3" fill="hold" grpId="0" nodeType="withEffect">
                                  <p:stCondLst>
                                    <p:cond delay="3000"/>
                                  </p:stCondLst>
                                  <p:childTnLst>
                                    <p:set>
                                      <p:cBhvr>
                                        <p:cTn id="41" dur="1" fill="hold">
                                          <p:stCondLst>
                                            <p:cond delay="0"/>
                                          </p:stCondLst>
                                        </p:cTn>
                                        <p:tgtEl>
                                          <p:spTgt spid="53"/>
                                        </p:tgtEl>
                                        <p:attrNameLst>
                                          <p:attrName>style.visibility</p:attrName>
                                        </p:attrNameLst>
                                      </p:cBhvr>
                                      <p:to>
                                        <p:strVal val="visible"/>
                                      </p:to>
                                    </p:set>
                                    <p:animEffect transition="in" filter="strips(upRight)">
                                      <p:cBhvr>
                                        <p:cTn id="42" dur="750"/>
                                        <p:tgtEl>
                                          <p:spTgt spid="53"/>
                                        </p:tgtEl>
                                      </p:cBhvr>
                                    </p:animEffect>
                                  </p:childTnLst>
                                </p:cTn>
                              </p:par>
                              <p:par>
                                <p:cTn id="43" presetID="10" presetClass="entr" presetSubtype="0" fill="hold" grpId="0" nodeType="withEffect">
                                  <p:stCondLst>
                                    <p:cond delay="300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750"/>
                                        <p:tgtEl>
                                          <p:spTgt spid="54"/>
                                        </p:tgtEl>
                                      </p:cBhvr>
                                    </p:animEffect>
                                  </p:childTnLst>
                                </p:cTn>
                              </p:par>
                              <p:par>
                                <p:cTn id="46" presetID="35" presetClass="path" presetSubtype="0" decel="100000" fill="hold" grpId="1" nodeType="withEffect">
                                  <p:stCondLst>
                                    <p:cond delay="3000"/>
                                  </p:stCondLst>
                                  <p:childTnLst>
                                    <p:animMotion origin="layout" path="M -4.375E-6 -4.07407E-6 L 0.04493 -4.07407E-6 " pathEditMode="relative" rAng="0" ptsTypes="AA">
                                      <p:cBhvr>
                                        <p:cTn id="47" dur="1250" spd="-100000" fill="hold"/>
                                        <p:tgtEl>
                                          <p:spTgt spid="54"/>
                                        </p:tgtEl>
                                        <p:attrNameLst>
                                          <p:attrName>ppt_x</p:attrName>
                                          <p:attrName>ppt_y</p:attrName>
                                        </p:attrNameLst>
                                      </p:cBhvr>
                                      <p:rCtr x="2240" y="0"/>
                                    </p:animMotion>
                                  </p:childTnLst>
                                </p:cTn>
                              </p:par>
                              <p:par>
                                <p:cTn id="48" presetID="10" presetClass="entr" presetSubtype="0" fill="hold" nodeType="withEffect">
                                  <p:stCondLst>
                                    <p:cond delay="3000"/>
                                  </p:stCondLst>
                                  <p:childTnLst>
                                    <p:set>
                                      <p:cBhvr>
                                        <p:cTn id="49" dur="1" fill="hold">
                                          <p:stCondLst>
                                            <p:cond delay="0"/>
                                          </p:stCondLst>
                                        </p:cTn>
                                        <p:tgtEl>
                                          <p:spTgt spid="41"/>
                                        </p:tgtEl>
                                        <p:attrNameLst>
                                          <p:attrName>style.visibility</p:attrName>
                                        </p:attrNameLst>
                                      </p:cBhvr>
                                      <p:to>
                                        <p:strVal val="visible"/>
                                      </p:to>
                                    </p:set>
                                    <p:animEffect transition="in" filter="fade">
                                      <p:cBhvr>
                                        <p:cTn id="50" dur="750"/>
                                        <p:tgtEl>
                                          <p:spTgt spid="41"/>
                                        </p:tgtEl>
                                      </p:cBhvr>
                                    </p:animEffect>
                                  </p:childTnLst>
                                </p:cTn>
                              </p:par>
                              <p:par>
                                <p:cTn id="51" presetID="35" presetClass="path" presetSubtype="0" decel="100000" fill="hold" nodeType="withEffect">
                                  <p:stCondLst>
                                    <p:cond delay="3000"/>
                                  </p:stCondLst>
                                  <p:childTnLst>
                                    <p:animMotion origin="layout" path="M -4.375E-6 -4.07407E-6 L 0.04493 -4.07407E-6 " pathEditMode="relative" rAng="0" ptsTypes="AA">
                                      <p:cBhvr>
                                        <p:cTn id="52" dur="1250" spd="-100000" fill="hold"/>
                                        <p:tgtEl>
                                          <p:spTgt spid="41"/>
                                        </p:tgtEl>
                                        <p:attrNameLst>
                                          <p:attrName>ppt_x</p:attrName>
                                          <p:attrName>ppt_y</p:attrName>
                                        </p:attrNameLst>
                                      </p:cBhvr>
                                      <p:rCtr x="224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bldLvl="0" animBg="1"/>
      <p:bldP spid="49" grpId="0" bldLvl="0" animBg="1"/>
      <p:bldP spid="37" grpId="0" bldLvl="0" animBg="1"/>
      <p:bldP spid="37" grpId="1" bldLvl="0" animBg="1"/>
      <p:bldP spid="38" grpId="0" bldLvl="0" animBg="1"/>
      <p:bldP spid="39" grpId="0" bldLvl="0" animBg="1"/>
      <p:bldP spid="39" grpId="1" bldLvl="0" animBg="1"/>
      <p:bldP spid="53" grpId="0" bldLvl="0" animBg="1"/>
      <p:bldP spid="54" grpId="0" bldLvl="0" animBg="1"/>
      <p:bldP spid="54" grpId="1"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Freeform 9"/>
          <p:cNvSpPr/>
          <p:nvPr/>
        </p:nvSpPr>
        <p:spPr bwMode="auto">
          <a:xfrm>
            <a:off x="6793248" y="2927409"/>
            <a:ext cx="1045632" cy="1010197"/>
          </a:xfrm>
          <a:prstGeom prst="ellipse">
            <a:avLst/>
          </a:prstGeom>
          <a:solidFill>
            <a:srgbClr val="E3CDC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a:solidFill>
                <a:schemeClr val="tx1">
                  <a:lumMod val="85000"/>
                  <a:lumOff val="15000"/>
                </a:schemeClr>
              </a:solidFill>
              <a:effectLst>
                <a:outerShdw blurRad="38100" dist="38100" dir="2700000" algn="tl">
                  <a:srgbClr val="000000">
                    <a:alpha val="43137"/>
                  </a:srgbClr>
                </a:outerShdw>
              </a:effectLst>
              <a:cs typeface="+mn-ea"/>
              <a:sym typeface="+mn-lt"/>
            </a:endParaRPr>
          </a:p>
        </p:txBody>
      </p:sp>
      <p:sp>
        <p:nvSpPr>
          <p:cNvPr id="68" name="Freeform 10"/>
          <p:cNvSpPr/>
          <p:nvPr/>
        </p:nvSpPr>
        <p:spPr bwMode="auto">
          <a:xfrm>
            <a:off x="8154965" y="3024948"/>
            <a:ext cx="865717" cy="838644"/>
          </a:xfrm>
          <a:prstGeom prst="ellipse">
            <a:avLst/>
          </a:pr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a:solidFill>
                <a:schemeClr val="tx1">
                  <a:lumMod val="85000"/>
                  <a:lumOff val="15000"/>
                </a:schemeClr>
              </a:solidFill>
              <a:effectLst>
                <a:outerShdw blurRad="38100" dist="38100" dir="2700000" algn="tl">
                  <a:srgbClr val="000000">
                    <a:alpha val="43137"/>
                  </a:srgbClr>
                </a:outerShdw>
              </a:effectLst>
              <a:cs typeface="+mn-ea"/>
              <a:sym typeface="+mn-lt"/>
            </a:endParaRPr>
          </a:p>
        </p:txBody>
      </p:sp>
      <p:sp>
        <p:nvSpPr>
          <p:cNvPr id="69" name="Freeform 11"/>
          <p:cNvSpPr/>
          <p:nvPr/>
        </p:nvSpPr>
        <p:spPr bwMode="auto">
          <a:xfrm>
            <a:off x="3583373" y="2952098"/>
            <a:ext cx="840316" cy="815545"/>
          </a:xfrm>
          <a:prstGeom prst="ellipse">
            <a:avLst/>
          </a:pr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a:solidFill>
                <a:schemeClr val="tx1">
                  <a:lumMod val="85000"/>
                  <a:lumOff val="15000"/>
                </a:schemeClr>
              </a:solidFill>
              <a:effectLst>
                <a:outerShdw blurRad="38100" dist="38100" dir="2700000" algn="tl">
                  <a:srgbClr val="000000">
                    <a:alpha val="43137"/>
                  </a:srgbClr>
                </a:outerShdw>
              </a:effectLst>
              <a:cs typeface="+mn-ea"/>
              <a:sym typeface="+mn-lt"/>
            </a:endParaRPr>
          </a:p>
        </p:txBody>
      </p:sp>
      <p:sp>
        <p:nvSpPr>
          <p:cNvPr id="70" name="Freeform 12"/>
          <p:cNvSpPr/>
          <p:nvPr/>
        </p:nvSpPr>
        <p:spPr bwMode="auto">
          <a:xfrm>
            <a:off x="6301173" y="2109289"/>
            <a:ext cx="910167" cy="881287"/>
          </a:xfrm>
          <a:prstGeom prst="ellipse">
            <a:avLst/>
          </a:prstGeom>
          <a:solidFill>
            <a:srgbClr val="D9CFC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a:solidFill>
                <a:schemeClr val="tx1">
                  <a:lumMod val="85000"/>
                  <a:lumOff val="15000"/>
                </a:schemeClr>
              </a:solidFill>
              <a:effectLst>
                <a:outerShdw blurRad="38100" dist="38100" dir="2700000" algn="tl">
                  <a:srgbClr val="000000">
                    <a:alpha val="43137"/>
                  </a:srgbClr>
                </a:outerShdw>
              </a:effectLst>
              <a:cs typeface="+mn-ea"/>
              <a:sym typeface="+mn-lt"/>
            </a:endParaRPr>
          </a:p>
        </p:txBody>
      </p:sp>
      <p:sp>
        <p:nvSpPr>
          <p:cNvPr id="71" name="Freeform 13"/>
          <p:cNvSpPr/>
          <p:nvPr/>
        </p:nvSpPr>
        <p:spPr bwMode="auto">
          <a:xfrm>
            <a:off x="4223647" y="3359764"/>
            <a:ext cx="1405467" cy="1361626"/>
          </a:xfrm>
          <a:prstGeom prst="ellipse">
            <a:avLst/>
          </a:prstGeom>
          <a:solidFill>
            <a:srgbClr val="CCAEA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a:solidFill>
                <a:schemeClr val="tx1">
                  <a:lumMod val="85000"/>
                  <a:lumOff val="15000"/>
                </a:schemeClr>
              </a:solidFill>
              <a:effectLst>
                <a:outerShdw blurRad="38100" dist="38100" dir="2700000" algn="tl">
                  <a:srgbClr val="000000">
                    <a:alpha val="43137"/>
                  </a:srgbClr>
                </a:outerShdw>
              </a:effectLst>
              <a:cs typeface="+mn-ea"/>
              <a:sym typeface="+mn-lt"/>
            </a:endParaRPr>
          </a:p>
        </p:txBody>
      </p:sp>
      <p:grpSp>
        <p:nvGrpSpPr>
          <p:cNvPr id="72" name="Group 14"/>
          <p:cNvGrpSpPr/>
          <p:nvPr/>
        </p:nvGrpSpPr>
        <p:grpSpPr bwMode="auto">
          <a:xfrm>
            <a:off x="4797899" y="3880774"/>
            <a:ext cx="336549" cy="355600"/>
            <a:chOff x="0" y="0"/>
            <a:chExt cx="159" cy="168"/>
          </a:xfrm>
        </p:grpSpPr>
        <p:sp>
          <p:nvSpPr>
            <p:cNvPr id="73" name="Freeform 15"/>
            <p:cNvSpPr/>
            <p:nvPr/>
          </p:nvSpPr>
          <p:spPr bwMode="auto">
            <a:xfrm>
              <a:off x="127" y="40"/>
              <a:ext cx="13" cy="128"/>
            </a:xfrm>
            <a:custGeom>
              <a:avLst/>
              <a:gdLst>
                <a:gd name="T0" fmla="*/ 4 w 7"/>
                <a:gd name="T1" fmla="*/ 0 h 67"/>
                <a:gd name="T2" fmla="*/ 0 w 7"/>
                <a:gd name="T3" fmla="*/ 3 h 67"/>
                <a:gd name="T4" fmla="*/ 0 w 7"/>
                <a:gd name="T5" fmla="*/ 63 h 67"/>
                <a:gd name="T6" fmla="*/ 4 w 7"/>
                <a:gd name="T7" fmla="*/ 67 h 67"/>
                <a:gd name="T8" fmla="*/ 7 w 7"/>
                <a:gd name="T9" fmla="*/ 63 h 67"/>
                <a:gd name="T10" fmla="*/ 7 w 7"/>
                <a:gd name="T11" fmla="*/ 3 h 67"/>
                <a:gd name="T12" fmla="*/ 4 w 7"/>
                <a:gd name="T13" fmla="*/ 0 h 67"/>
              </a:gdLst>
              <a:ahLst/>
              <a:cxnLst>
                <a:cxn ang="0">
                  <a:pos x="T0" y="T1"/>
                </a:cxn>
                <a:cxn ang="0">
                  <a:pos x="T2" y="T3"/>
                </a:cxn>
                <a:cxn ang="0">
                  <a:pos x="T4" y="T5"/>
                </a:cxn>
                <a:cxn ang="0">
                  <a:pos x="T6" y="T7"/>
                </a:cxn>
                <a:cxn ang="0">
                  <a:pos x="T8" y="T9"/>
                </a:cxn>
                <a:cxn ang="0">
                  <a:pos x="T10" y="T11"/>
                </a:cxn>
                <a:cxn ang="0">
                  <a:pos x="T12" y="T13"/>
                </a:cxn>
              </a:cxnLst>
              <a:rect l="0" t="0" r="r" b="b"/>
              <a:pathLst>
                <a:path w="7" h="67">
                  <a:moveTo>
                    <a:pt x="4" y="0"/>
                  </a:moveTo>
                  <a:cubicBezTo>
                    <a:pt x="2" y="0"/>
                    <a:pt x="0" y="1"/>
                    <a:pt x="0" y="3"/>
                  </a:cubicBezTo>
                  <a:cubicBezTo>
                    <a:pt x="0" y="63"/>
                    <a:pt x="0" y="63"/>
                    <a:pt x="0" y="63"/>
                  </a:cubicBezTo>
                  <a:cubicBezTo>
                    <a:pt x="0" y="65"/>
                    <a:pt x="2" y="67"/>
                    <a:pt x="4" y="67"/>
                  </a:cubicBezTo>
                  <a:cubicBezTo>
                    <a:pt x="6" y="67"/>
                    <a:pt x="7" y="65"/>
                    <a:pt x="7" y="63"/>
                  </a:cubicBezTo>
                  <a:cubicBezTo>
                    <a:pt x="7" y="3"/>
                    <a:pt x="7" y="3"/>
                    <a:pt x="7" y="3"/>
                  </a:cubicBezTo>
                  <a:cubicBezTo>
                    <a:pt x="7" y="1"/>
                    <a:pt x="6" y="0"/>
                    <a:pt x="4"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74" name="Freeform 16"/>
            <p:cNvSpPr/>
            <p:nvPr/>
          </p:nvSpPr>
          <p:spPr bwMode="auto">
            <a:xfrm>
              <a:off x="146" y="61"/>
              <a:ext cx="13" cy="107"/>
            </a:xfrm>
            <a:custGeom>
              <a:avLst/>
              <a:gdLst>
                <a:gd name="T0" fmla="*/ 3 w 7"/>
                <a:gd name="T1" fmla="*/ 0 h 56"/>
                <a:gd name="T2" fmla="*/ 0 w 7"/>
                <a:gd name="T3" fmla="*/ 4 h 56"/>
                <a:gd name="T4" fmla="*/ 0 w 7"/>
                <a:gd name="T5" fmla="*/ 52 h 56"/>
                <a:gd name="T6" fmla="*/ 3 w 7"/>
                <a:gd name="T7" fmla="*/ 56 h 56"/>
                <a:gd name="T8" fmla="*/ 7 w 7"/>
                <a:gd name="T9" fmla="*/ 52 h 56"/>
                <a:gd name="T10" fmla="*/ 7 w 7"/>
                <a:gd name="T11" fmla="*/ 4 h 56"/>
                <a:gd name="T12" fmla="*/ 3 w 7"/>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7" h="56">
                  <a:moveTo>
                    <a:pt x="3" y="0"/>
                  </a:moveTo>
                  <a:cubicBezTo>
                    <a:pt x="1" y="0"/>
                    <a:pt x="0" y="2"/>
                    <a:pt x="0" y="4"/>
                  </a:cubicBezTo>
                  <a:cubicBezTo>
                    <a:pt x="0" y="52"/>
                    <a:pt x="0" y="52"/>
                    <a:pt x="0" y="52"/>
                  </a:cubicBezTo>
                  <a:cubicBezTo>
                    <a:pt x="0" y="54"/>
                    <a:pt x="1" y="56"/>
                    <a:pt x="3" y="56"/>
                  </a:cubicBezTo>
                  <a:cubicBezTo>
                    <a:pt x="5" y="56"/>
                    <a:pt x="7" y="54"/>
                    <a:pt x="7" y="52"/>
                  </a:cubicBezTo>
                  <a:cubicBezTo>
                    <a:pt x="7" y="4"/>
                    <a:pt x="7" y="4"/>
                    <a:pt x="7" y="4"/>
                  </a:cubicBezTo>
                  <a:cubicBezTo>
                    <a:pt x="7" y="2"/>
                    <a:pt x="5" y="0"/>
                    <a:pt x="3"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75" name="Freeform 17"/>
            <p:cNvSpPr/>
            <p:nvPr/>
          </p:nvSpPr>
          <p:spPr bwMode="auto">
            <a:xfrm>
              <a:off x="31" y="48"/>
              <a:ext cx="57" cy="15"/>
            </a:xfrm>
            <a:custGeom>
              <a:avLst/>
              <a:gdLst>
                <a:gd name="T0" fmla="*/ 27 w 30"/>
                <a:gd name="T1" fmla="*/ 0 h 8"/>
                <a:gd name="T2" fmla="*/ 4 w 30"/>
                <a:gd name="T3" fmla="*/ 0 h 8"/>
                <a:gd name="T4" fmla="*/ 0 w 30"/>
                <a:gd name="T5" fmla="*/ 4 h 8"/>
                <a:gd name="T6" fmla="*/ 4 w 30"/>
                <a:gd name="T7" fmla="*/ 8 h 8"/>
                <a:gd name="T8" fmla="*/ 27 w 30"/>
                <a:gd name="T9" fmla="*/ 8 h 8"/>
                <a:gd name="T10" fmla="*/ 30 w 30"/>
                <a:gd name="T11" fmla="*/ 4 h 8"/>
                <a:gd name="T12" fmla="*/ 27 w 30"/>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30" h="8">
                  <a:moveTo>
                    <a:pt x="27" y="0"/>
                  </a:moveTo>
                  <a:cubicBezTo>
                    <a:pt x="4" y="0"/>
                    <a:pt x="4" y="0"/>
                    <a:pt x="4" y="0"/>
                  </a:cubicBezTo>
                  <a:cubicBezTo>
                    <a:pt x="2" y="0"/>
                    <a:pt x="0" y="2"/>
                    <a:pt x="0" y="4"/>
                  </a:cubicBezTo>
                  <a:cubicBezTo>
                    <a:pt x="0" y="6"/>
                    <a:pt x="2" y="8"/>
                    <a:pt x="4" y="8"/>
                  </a:cubicBezTo>
                  <a:cubicBezTo>
                    <a:pt x="27" y="8"/>
                    <a:pt x="27" y="8"/>
                    <a:pt x="27" y="8"/>
                  </a:cubicBezTo>
                  <a:cubicBezTo>
                    <a:pt x="29" y="8"/>
                    <a:pt x="30" y="6"/>
                    <a:pt x="30" y="4"/>
                  </a:cubicBezTo>
                  <a:cubicBezTo>
                    <a:pt x="30" y="2"/>
                    <a:pt x="29" y="0"/>
                    <a:pt x="27"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76" name="Freeform 18"/>
            <p:cNvSpPr/>
            <p:nvPr/>
          </p:nvSpPr>
          <p:spPr bwMode="auto">
            <a:xfrm>
              <a:off x="31" y="77"/>
              <a:ext cx="57" cy="13"/>
            </a:xfrm>
            <a:custGeom>
              <a:avLst/>
              <a:gdLst>
                <a:gd name="T0" fmla="*/ 27 w 30"/>
                <a:gd name="T1" fmla="*/ 0 h 7"/>
                <a:gd name="T2" fmla="*/ 4 w 30"/>
                <a:gd name="T3" fmla="*/ 0 h 7"/>
                <a:gd name="T4" fmla="*/ 0 w 30"/>
                <a:gd name="T5" fmla="*/ 4 h 7"/>
                <a:gd name="T6" fmla="*/ 4 w 30"/>
                <a:gd name="T7" fmla="*/ 7 h 7"/>
                <a:gd name="T8" fmla="*/ 27 w 30"/>
                <a:gd name="T9" fmla="*/ 7 h 7"/>
                <a:gd name="T10" fmla="*/ 30 w 30"/>
                <a:gd name="T11" fmla="*/ 4 h 7"/>
                <a:gd name="T12" fmla="*/ 27 w 30"/>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30" h="7">
                  <a:moveTo>
                    <a:pt x="27" y="0"/>
                  </a:moveTo>
                  <a:cubicBezTo>
                    <a:pt x="4" y="0"/>
                    <a:pt x="4" y="0"/>
                    <a:pt x="4" y="0"/>
                  </a:cubicBezTo>
                  <a:cubicBezTo>
                    <a:pt x="2" y="0"/>
                    <a:pt x="0" y="2"/>
                    <a:pt x="0" y="4"/>
                  </a:cubicBezTo>
                  <a:cubicBezTo>
                    <a:pt x="0" y="6"/>
                    <a:pt x="2" y="7"/>
                    <a:pt x="4" y="7"/>
                  </a:cubicBezTo>
                  <a:cubicBezTo>
                    <a:pt x="27" y="7"/>
                    <a:pt x="27" y="7"/>
                    <a:pt x="27" y="7"/>
                  </a:cubicBezTo>
                  <a:cubicBezTo>
                    <a:pt x="29" y="7"/>
                    <a:pt x="30" y="6"/>
                    <a:pt x="30" y="4"/>
                  </a:cubicBezTo>
                  <a:cubicBezTo>
                    <a:pt x="30" y="2"/>
                    <a:pt x="29" y="0"/>
                    <a:pt x="27"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77" name="Freeform 19"/>
            <p:cNvSpPr/>
            <p:nvPr/>
          </p:nvSpPr>
          <p:spPr bwMode="auto">
            <a:xfrm>
              <a:off x="31" y="105"/>
              <a:ext cx="44" cy="14"/>
            </a:xfrm>
            <a:custGeom>
              <a:avLst/>
              <a:gdLst>
                <a:gd name="T0" fmla="*/ 19 w 23"/>
                <a:gd name="T1" fmla="*/ 0 h 7"/>
                <a:gd name="T2" fmla="*/ 4 w 23"/>
                <a:gd name="T3" fmla="*/ 0 h 7"/>
                <a:gd name="T4" fmla="*/ 0 w 23"/>
                <a:gd name="T5" fmla="*/ 3 h 7"/>
                <a:gd name="T6" fmla="*/ 4 w 23"/>
                <a:gd name="T7" fmla="*/ 7 h 7"/>
                <a:gd name="T8" fmla="*/ 19 w 23"/>
                <a:gd name="T9" fmla="*/ 7 h 7"/>
                <a:gd name="T10" fmla="*/ 23 w 23"/>
                <a:gd name="T11" fmla="*/ 3 h 7"/>
                <a:gd name="T12" fmla="*/ 19 w 23"/>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23" h="7">
                  <a:moveTo>
                    <a:pt x="19" y="0"/>
                  </a:moveTo>
                  <a:cubicBezTo>
                    <a:pt x="4" y="0"/>
                    <a:pt x="4" y="0"/>
                    <a:pt x="4" y="0"/>
                  </a:cubicBezTo>
                  <a:cubicBezTo>
                    <a:pt x="2" y="0"/>
                    <a:pt x="0" y="1"/>
                    <a:pt x="0" y="3"/>
                  </a:cubicBezTo>
                  <a:cubicBezTo>
                    <a:pt x="0" y="5"/>
                    <a:pt x="2" y="7"/>
                    <a:pt x="4" y="7"/>
                  </a:cubicBezTo>
                  <a:cubicBezTo>
                    <a:pt x="19" y="7"/>
                    <a:pt x="19" y="7"/>
                    <a:pt x="19" y="7"/>
                  </a:cubicBezTo>
                  <a:cubicBezTo>
                    <a:pt x="22" y="7"/>
                    <a:pt x="23" y="5"/>
                    <a:pt x="23" y="3"/>
                  </a:cubicBezTo>
                  <a:cubicBezTo>
                    <a:pt x="23" y="1"/>
                    <a:pt x="22" y="0"/>
                    <a:pt x="19"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78" name="Freeform 20"/>
            <p:cNvSpPr>
              <a:spLocks noEditPoints="1"/>
            </p:cNvSpPr>
            <p:nvPr/>
          </p:nvSpPr>
          <p:spPr bwMode="auto">
            <a:xfrm>
              <a:off x="0" y="0"/>
              <a:ext cx="121" cy="168"/>
            </a:xfrm>
            <a:custGeom>
              <a:avLst/>
              <a:gdLst>
                <a:gd name="T0" fmla="*/ 55 w 63"/>
                <a:gd name="T1" fmla="*/ 0 h 88"/>
                <a:gd name="T2" fmla="*/ 9 w 63"/>
                <a:gd name="T3" fmla="*/ 0 h 88"/>
                <a:gd name="T4" fmla="*/ 0 w 63"/>
                <a:gd name="T5" fmla="*/ 8 h 88"/>
                <a:gd name="T6" fmla="*/ 0 w 63"/>
                <a:gd name="T7" fmla="*/ 79 h 88"/>
                <a:gd name="T8" fmla="*/ 9 w 63"/>
                <a:gd name="T9" fmla="*/ 88 h 88"/>
                <a:gd name="T10" fmla="*/ 55 w 63"/>
                <a:gd name="T11" fmla="*/ 88 h 88"/>
                <a:gd name="T12" fmla="*/ 63 w 63"/>
                <a:gd name="T13" fmla="*/ 79 h 88"/>
                <a:gd name="T14" fmla="*/ 63 w 63"/>
                <a:gd name="T15" fmla="*/ 8 h 88"/>
                <a:gd name="T16" fmla="*/ 55 w 63"/>
                <a:gd name="T17" fmla="*/ 0 h 88"/>
                <a:gd name="T18" fmla="*/ 55 w 63"/>
                <a:gd name="T19" fmla="*/ 79 h 88"/>
                <a:gd name="T20" fmla="*/ 55 w 63"/>
                <a:gd name="T21" fmla="*/ 80 h 88"/>
                <a:gd name="T22" fmla="*/ 9 w 63"/>
                <a:gd name="T23" fmla="*/ 80 h 88"/>
                <a:gd name="T24" fmla="*/ 8 w 63"/>
                <a:gd name="T25" fmla="*/ 79 h 88"/>
                <a:gd name="T26" fmla="*/ 8 w 63"/>
                <a:gd name="T27" fmla="*/ 8 h 88"/>
                <a:gd name="T28" fmla="*/ 9 w 63"/>
                <a:gd name="T29" fmla="*/ 7 h 88"/>
                <a:gd name="T30" fmla="*/ 55 w 63"/>
                <a:gd name="T31" fmla="*/ 7 h 88"/>
                <a:gd name="T32" fmla="*/ 55 w 63"/>
                <a:gd name="T33" fmla="*/ 8 h 88"/>
                <a:gd name="T34" fmla="*/ 55 w 63"/>
                <a:gd name="T35" fmla="*/ 7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3" h="88">
                  <a:moveTo>
                    <a:pt x="55" y="0"/>
                  </a:moveTo>
                  <a:cubicBezTo>
                    <a:pt x="9" y="0"/>
                    <a:pt x="9" y="0"/>
                    <a:pt x="9" y="0"/>
                  </a:cubicBezTo>
                  <a:cubicBezTo>
                    <a:pt x="4" y="0"/>
                    <a:pt x="0" y="3"/>
                    <a:pt x="0" y="8"/>
                  </a:cubicBezTo>
                  <a:cubicBezTo>
                    <a:pt x="0" y="79"/>
                    <a:pt x="0" y="79"/>
                    <a:pt x="0" y="79"/>
                  </a:cubicBezTo>
                  <a:cubicBezTo>
                    <a:pt x="0" y="84"/>
                    <a:pt x="4" y="88"/>
                    <a:pt x="9" y="88"/>
                  </a:cubicBezTo>
                  <a:cubicBezTo>
                    <a:pt x="55" y="88"/>
                    <a:pt x="55" y="88"/>
                    <a:pt x="55" y="88"/>
                  </a:cubicBezTo>
                  <a:cubicBezTo>
                    <a:pt x="59" y="88"/>
                    <a:pt x="63" y="84"/>
                    <a:pt x="63" y="79"/>
                  </a:cubicBezTo>
                  <a:cubicBezTo>
                    <a:pt x="63" y="8"/>
                    <a:pt x="63" y="8"/>
                    <a:pt x="63" y="8"/>
                  </a:cubicBezTo>
                  <a:cubicBezTo>
                    <a:pt x="63" y="3"/>
                    <a:pt x="59" y="0"/>
                    <a:pt x="55" y="0"/>
                  </a:cubicBezTo>
                  <a:close/>
                  <a:moveTo>
                    <a:pt x="55" y="79"/>
                  </a:moveTo>
                  <a:cubicBezTo>
                    <a:pt x="55" y="80"/>
                    <a:pt x="55" y="80"/>
                    <a:pt x="55" y="80"/>
                  </a:cubicBezTo>
                  <a:cubicBezTo>
                    <a:pt x="9" y="80"/>
                    <a:pt x="9" y="80"/>
                    <a:pt x="9" y="80"/>
                  </a:cubicBezTo>
                  <a:cubicBezTo>
                    <a:pt x="8" y="80"/>
                    <a:pt x="8" y="80"/>
                    <a:pt x="8" y="79"/>
                  </a:cubicBezTo>
                  <a:cubicBezTo>
                    <a:pt x="8" y="8"/>
                    <a:pt x="8" y="8"/>
                    <a:pt x="8" y="8"/>
                  </a:cubicBezTo>
                  <a:cubicBezTo>
                    <a:pt x="8" y="8"/>
                    <a:pt x="8" y="7"/>
                    <a:pt x="9" y="7"/>
                  </a:cubicBezTo>
                  <a:cubicBezTo>
                    <a:pt x="55" y="7"/>
                    <a:pt x="55" y="7"/>
                    <a:pt x="55" y="7"/>
                  </a:cubicBezTo>
                  <a:cubicBezTo>
                    <a:pt x="55" y="7"/>
                    <a:pt x="55" y="8"/>
                    <a:pt x="55" y="8"/>
                  </a:cubicBezTo>
                  <a:lnTo>
                    <a:pt x="55" y="79"/>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grpSp>
      <p:grpSp>
        <p:nvGrpSpPr>
          <p:cNvPr id="79" name="Group 21"/>
          <p:cNvGrpSpPr/>
          <p:nvPr/>
        </p:nvGrpSpPr>
        <p:grpSpPr bwMode="auto">
          <a:xfrm>
            <a:off x="3824673" y="3184871"/>
            <a:ext cx="355600" cy="355600"/>
            <a:chOff x="0" y="0"/>
            <a:chExt cx="168" cy="168"/>
          </a:xfrm>
        </p:grpSpPr>
        <p:sp>
          <p:nvSpPr>
            <p:cNvPr id="80" name="Freeform 22"/>
            <p:cNvSpPr>
              <a:spLocks noEditPoints="1"/>
            </p:cNvSpPr>
            <p:nvPr/>
          </p:nvSpPr>
          <p:spPr bwMode="auto">
            <a:xfrm>
              <a:off x="0" y="0"/>
              <a:ext cx="168" cy="168"/>
            </a:xfrm>
            <a:custGeom>
              <a:avLst/>
              <a:gdLst>
                <a:gd name="T0" fmla="*/ 44 w 88"/>
                <a:gd name="T1" fmla="*/ 0 h 88"/>
                <a:gd name="T2" fmla="*/ 0 w 88"/>
                <a:gd name="T3" fmla="*/ 44 h 88"/>
                <a:gd name="T4" fmla="*/ 44 w 88"/>
                <a:gd name="T5" fmla="*/ 88 h 88"/>
                <a:gd name="T6" fmla="*/ 88 w 88"/>
                <a:gd name="T7" fmla="*/ 44 h 88"/>
                <a:gd name="T8" fmla="*/ 44 w 88"/>
                <a:gd name="T9" fmla="*/ 0 h 88"/>
                <a:gd name="T10" fmla="*/ 44 w 88"/>
                <a:gd name="T11" fmla="*/ 80 h 88"/>
                <a:gd name="T12" fmla="*/ 8 w 88"/>
                <a:gd name="T13" fmla="*/ 44 h 88"/>
                <a:gd name="T14" fmla="*/ 44 w 88"/>
                <a:gd name="T15" fmla="*/ 7 h 88"/>
                <a:gd name="T16" fmla="*/ 80 w 88"/>
                <a:gd name="T17" fmla="*/ 44 h 88"/>
                <a:gd name="T18" fmla="*/ 44 w 88"/>
                <a:gd name="T19" fmla="*/ 8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88">
                  <a:moveTo>
                    <a:pt x="44" y="0"/>
                  </a:moveTo>
                  <a:cubicBezTo>
                    <a:pt x="20" y="0"/>
                    <a:pt x="0" y="20"/>
                    <a:pt x="0" y="44"/>
                  </a:cubicBezTo>
                  <a:cubicBezTo>
                    <a:pt x="0" y="68"/>
                    <a:pt x="20" y="88"/>
                    <a:pt x="44" y="88"/>
                  </a:cubicBezTo>
                  <a:cubicBezTo>
                    <a:pt x="68" y="88"/>
                    <a:pt x="88" y="68"/>
                    <a:pt x="88" y="44"/>
                  </a:cubicBezTo>
                  <a:cubicBezTo>
                    <a:pt x="88" y="20"/>
                    <a:pt x="68" y="0"/>
                    <a:pt x="44" y="0"/>
                  </a:cubicBezTo>
                  <a:close/>
                  <a:moveTo>
                    <a:pt x="44" y="80"/>
                  </a:moveTo>
                  <a:cubicBezTo>
                    <a:pt x="24" y="80"/>
                    <a:pt x="8" y="64"/>
                    <a:pt x="8" y="44"/>
                  </a:cubicBezTo>
                  <a:cubicBezTo>
                    <a:pt x="8" y="24"/>
                    <a:pt x="24" y="7"/>
                    <a:pt x="44" y="7"/>
                  </a:cubicBezTo>
                  <a:cubicBezTo>
                    <a:pt x="64" y="7"/>
                    <a:pt x="80" y="24"/>
                    <a:pt x="80" y="44"/>
                  </a:cubicBezTo>
                  <a:cubicBezTo>
                    <a:pt x="80" y="64"/>
                    <a:pt x="64" y="80"/>
                    <a:pt x="44" y="8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81" name="Freeform 23"/>
            <p:cNvSpPr/>
            <p:nvPr/>
          </p:nvSpPr>
          <p:spPr bwMode="auto">
            <a:xfrm>
              <a:off x="52" y="56"/>
              <a:ext cx="78" cy="63"/>
            </a:xfrm>
            <a:custGeom>
              <a:avLst/>
              <a:gdLst>
                <a:gd name="T0" fmla="*/ 39 w 41"/>
                <a:gd name="T1" fmla="*/ 1 h 33"/>
                <a:gd name="T2" fmla="*/ 34 w 41"/>
                <a:gd name="T3" fmla="*/ 2 h 33"/>
                <a:gd name="T4" fmla="*/ 17 w 41"/>
                <a:gd name="T5" fmla="*/ 23 h 33"/>
                <a:gd name="T6" fmla="*/ 6 w 41"/>
                <a:gd name="T7" fmla="*/ 12 h 33"/>
                <a:gd name="T8" fmla="*/ 1 w 41"/>
                <a:gd name="T9" fmla="*/ 12 h 33"/>
                <a:gd name="T10" fmla="*/ 1 w 41"/>
                <a:gd name="T11" fmla="*/ 17 h 33"/>
                <a:gd name="T12" fmla="*/ 14 w 41"/>
                <a:gd name="T13" fmla="*/ 32 h 33"/>
                <a:gd name="T14" fmla="*/ 17 w 41"/>
                <a:gd name="T15" fmla="*/ 33 h 33"/>
                <a:gd name="T16" fmla="*/ 17 w 41"/>
                <a:gd name="T17" fmla="*/ 33 h 33"/>
                <a:gd name="T18" fmla="*/ 20 w 41"/>
                <a:gd name="T19" fmla="*/ 31 h 33"/>
                <a:gd name="T20" fmla="*/ 40 w 41"/>
                <a:gd name="T21" fmla="*/ 6 h 33"/>
                <a:gd name="T22" fmla="*/ 39 w 41"/>
                <a:gd name="T23" fmla="*/ 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33">
                  <a:moveTo>
                    <a:pt x="39" y="1"/>
                  </a:moveTo>
                  <a:cubicBezTo>
                    <a:pt x="38" y="0"/>
                    <a:pt x="35" y="0"/>
                    <a:pt x="34" y="2"/>
                  </a:cubicBezTo>
                  <a:cubicBezTo>
                    <a:pt x="17" y="23"/>
                    <a:pt x="17" y="23"/>
                    <a:pt x="17" y="23"/>
                  </a:cubicBezTo>
                  <a:cubicBezTo>
                    <a:pt x="6" y="12"/>
                    <a:pt x="6" y="12"/>
                    <a:pt x="6" y="12"/>
                  </a:cubicBezTo>
                  <a:cubicBezTo>
                    <a:pt x="5" y="11"/>
                    <a:pt x="3" y="11"/>
                    <a:pt x="1" y="12"/>
                  </a:cubicBezTo>
                  <a:cubicBezTo>
                    <a:pt x="0" y="14"/>
                    <a:pt x="0" y="16"/>
                    <a:pt x="1" y="17"/>
                  </a:cubicBezTo>
                  <a:cubicBezTo>
                    <a:pt x="14" y="32"/>
                    <a:pt x="14" y="32"/>
                    <a:pt x="14" y="32"/>
                  </a:cubicBezTo>
                  <a:cubicBezTo>
                    <a:pt x="15" y="32"/>
                    <a:pt x="16" y="33"/>
                    <a:pt x="17" y="33"/>
                  </a:cubicBezTo>
                  <a:cubicBezTo>
                    <a:pt x="17" y="33"/>
                    <a:pt x="17" y="33"/>
                    <a:pt x="17" y="33"/>
                  </a:cubicBezTo>
                  <a:cubicBezTo>
                    <a:pt x="18" y="33"/>
                    <a:pt x="19" y="32"/>
                    <a:pt x="20" y="31"/>
                  </a:cubicBezTo>
                  <a:cubicBezTo>
                    <a:pt x="40" y="6"/>
                    <a:pt x="40" y="6"/>
                    <a:pt x="40" y="6"/>
                  </a:cubicBezTo>
                  <a:cubicBezTo>
                    <a:pt x="41" y="5"/>
                    <a:pt x="41" y="2"/>
                    <a:pt x="39"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grpSp>
      <p:grpSp>
        <p:nvGrpSpPr>
          <p:cNvPr id="82" name="Group 24"/>
          <p:cNvGrpSpPr/>
          <p:nvPr/>
        </p:nvGrpSpPr>
        <p:grpSpPr bwMode="auto">
          <a:xfrm>
            <a:off x="8449818" y="3283564"/>
            <a:ext cx="275167" cy="355600"/>
            <a:chOff x="0" y="0"/>
            <a:chExt cx="130" cy="168"/>
          </a:xfrm>
        </p:grpSpPr>
        <p:sp>
          <p:nvSpPr>
            <p:cNvPr id="83" name="Freeform 25"/>
            <p:cNvSpPr/>
            <p:nvPr/>
          </p:nvSpPr>
          <p:spPr bwMode="auto">
            <a:xfrm>
              <a:off x="0" y="0"/>
              <a:ext cx="130" cy="168"/>
            </a:xfrm>
            <a:custGeom>
              <a:avLst/>
              <a:gdLst>
                <a:gd name="T0" fmla="*/ 15 w 68"/>
                <a:gd name="T1" fmla="*/ 81 h 88"/>
                <a:gd name="T2" fmla="*/ 8 w 68"/>
                <a:gd name="T3" fmla="*/ 81 h 88"/>
                <a:gd name="T4" fmla="*/ 8 w 68"/>
                <a:gd name="T5" fmla="*/ 8 h 88"/>
                <a:gd name="T6" fmla="*/ 65 w 68"/>
                <a:gd name="T7" fmla="*/ 8 h 88"/>
                <a:gd name="T8" fmla="*/ 68 w 68"/>
                <a:gd name="T9" fmla="*/ 4 h 88"/>
                <a:gd name="T10" fmla="*/ 65 w 68"/>
                <a:gd name="T11" fmla="*/ 0 h 88"/>
                <a:gd name="T12" fmla="*/ 4 w 68"/>
                <a:gd name="T13" fmla="*/ 0 h 88"/>
                <a:gd name="T14" fmla="*/ 0 w 68"/>
                <a:gd name="T15" fmla="*/ 4 h 88"/>
                <a:gd name="T16" fmla="*/ 0 w 68"/>
                <a:gd name="T17" fmla="*/ 84 h 88"/>
                <a:gd name="T18" fmla="*/ 4 w 68"/>
                <a:gd name="T19" fmla="*/ 88 h 88"/>
                <a:gd name="T20" fmla="*/ 15 w 68"/>
                <a:gd name="T21" fmla="*/ 88 h 88"/>
                <a:gd name="T22" fmla="*/ 19 w 68"/>
                <a:gd name="T23" fmla="*/ 84 h 88"/>
                <a:gd name="T24" fmla="*/ 15 w 68"/>
                <a:gd name="T25" fmla="*/ 81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88">
                  <a:moveTo>
                    <a:pt x="15" y="81"/>
                  </a:moveTo>
                  <a:cubicBezTo>
                    <a:pt x="8" y="81"/>
                    <a:pt x="8" y="81"/>
                    <a:pt x="8" y="81"/>
                  </a:cubicBezTo>
                  <a:cubicBezTo>
                    <a:pt x="8" y="8"/>
                    <a:pt x="8" y="8"/>
                    <a:pt x="8" y="8"/>
                  </a:cubicBezTo>
                  <a:cubicBezTo>
                    <a:pt x="65" y="8"/>
                    <a:pt x="65" y="8"/>
                    <a:pt x="65" y="8"/>
                  </a:cubicBezTo>
                  <a:cubicBezTo>
                    <a:pt x="67" y="8"/>
                    <a:pt x="68" y="6"/>
                    <a:pt x="68" y="4"/>
                  </a:cubicBezTo>
                  <a:cubicBezTo>
                    <a:pt x="68" y="2"/>
                    <a:pt x="67" y="0"/>
                    <a:pt x="65" y="0"/>
                  </a:cubicBezTo>
                  <a:cubicBezTo>
                    <a:pt x="4" y="0"/>
                    <a:pt x="4" y="0"/>
                    <a:pt x="4" y="0"/>
                  </a:cubicBezTo>
                  <a:cubicBezTo>
                    <a:pt x="2" y="0"/>
                    <a:pt x="0" y="2"/>
                    <a:pt x="0" y="4"/>
                  </a:cubicBezTo>
                  <a:cubicBezTo>
                    <a:pt x="0" y="84"/>
                    <a:pt x="0" y="84"/>
                    <a:pt x="0" y="84"/>
                  </a:cubicBezTo>
                  <a:cubicBezTo>
                    <a:pt x="0" y="87"/>
                    <a:pt x="2" y="88"/>
                    <a:pt x="4" y="88"/>
                  </a:cubicBezTo>
                  <a:cubicBezTo>
                    <a:pt x="15" y="88"/>
                    <a:pt x="15" y="88"/>
                    <a:pt x="15" y="88"/>
                  </a:cubicBezTo>
                  <a:cubicBezTo>
                    <a:pt x="17" y="88"/>
                    <a:pt x="19" y="87"/>
                    <a:pt x="19" y="84"/>
                  </a:cubicBezTo>
                  <a:cubicBezTo>
                    <a:pt x="19" y="82"/>
                    <a:pt x="17" y="81"/>
                    <a:pt x="15" y="8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84" name="Freeform 26"/>
            <p:cNvSpPr/>
            <p:nvPr/>
          </p:nvSpPr>
          <p:spPr bwMode="auto">
            <a:xfrm>
              <a:off x="83" y="99"/>
              <a:ext cx="47" cy="69"/>
            </a:xfrm>
            <a:custGeom>
              <a:avLst/>
              <a:gdLst>
                <a:gd name="T0" fmla="*/ 22 w 25"/>
                <a:gd name="T1" fmla="*/ 0 h 36"/>
                <a:gd name="T2" fmla="*/ 18 w 25"/>
                <a:gd name="T3" fmla="*/ 4 h 36"/>
                <a:gd name="T4" fmla="*/ 18 w 25"/>
                <a:gd name="T5" fmla="*/ 29 h 36"/>
                <a:gd name="T6" fmla="*/ 4 w 25"/>
                <a:gd name="T7" fmla="*/ 29 h 36"/>
                <a:gd name="T8" fmla="*/ 0 w 25"/>
                <a:gd name="T9" fmla="*/ 32 h 36"/>
                <a:gd name="T10" fmla="*/ 4 w 25"/>
                <a:gd name="T11" fmla="*/ 36 h 36"/>
                <a:gd name="T12" fmla="*/ 22 w 25"/>
                <a:gd name="T13" fmla="*/ 36 h 36"/>
                <a:gd name="T14" fmla="*/ 24 w 25"/>
                <a:gd name="T15" fmla="*/ 35 h 36"/>
                <a:gd name="T16" fmla="*/ 25 w 25"/>
                <a:gd name="T17" fmla="*/ 32 h 36"/>
                <a:gd name="T18" fmla="*/ 25 w 25"/>
                <a:gd name="T19" fmla="*/ 4 h 36"/>
                <a:gd name="T20" fmla="*/ 22 w 25"/>
                <a:gd name="T21"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36">
                  <a:moveTo>
                    <a:pt x="22" y="0"/>
                  </a:moveTo>
                  <a:cubicBezTo>
                    <a:pt x="20" y="0"/>
                    <a:pt x="18" y="1"/>
                    <a:pt x="18" y="4"/>
                  </a:cubicBezTo>
                  <a:cubicBezTo>
                    <a:pt x="18" y="29"/>
                    <a:pt x="18" y="29"/>
                    <a:pt x="18" y="29"/>
                  </a:cubicBezTo>
                  <a:cubicBezTo>
                    <a:pt x="4" y="29"/>
                    <a:pt x="4" y="29"/>
                    <a:pt x="4" y="29"/>
                  </a:cubicBezTo>
                  <a:cubicBezTo>
                    <a:pt x="2" y="29"/>
                    <a:pt x="0" y="30"/>
                    <a:pt x="0" y="32"/>
                  </a:cubicBezTo>
                  <a:cubicBezTo>
                    <a:pt x="0" y="35"/>
                    <a:pt x="2" y="36"/>
                    <a:pt x="4" y="36"/>
                  </a:cubicBezTo>
                  <a:cubicBezTo>
                    <a:pt x="22" y="36"/>
                    <a:pt x="22" y="36"/>
                    <a:pt x="22" y="36"/>
                  </a:cubicBezTo>
                  <a:cubicBezTo>
                    <a:pt x="23" y="36"/>
                    <a:pt x="24" y="36"/>
                    <a:pt x="24" y="35"/>
                  </a:cubicBezTo>
                  <a:cubicBezTo>
                    <a:pt x="25" y="34"/>
                    <a:pt x="25" y="33"/>
                    <a:pt x="25" y="32"/>
                  </a:cubicBezTo>
                  <a:cubicBezTo>
                    <a:pt x="25" y="4"/>
                    <a:pt x="25" y="4"/>
                    <a:pt x="25" y="4"/>
                  </a:cubicBezTo>
                  <a:cubicBezTo>
                    <a:pt x="25" y="1"/>
                    <a:pt x="24"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85" name="Freeform 27"/>
            <p:cNvSpPr>
              <a:spLocks noEditPoints="1"/>
            </p:cNvSpPr>
            <p:nvPr/>
          </p:nvSpPr>
          <p:spPr bwMode="auto">
            <a:xfrm>
              <a:off x="48" y="36"/>
              <a:ext cx="80" cy="119"/>
            </a:xfrm>
            <a:custGeom>
              <a:avLst/>
              <a:gdLst>
                <a:gd name="T0" fmla="*/ 37 w 42"/>
                <a:gd name="T1" fmla="*/ 1 h 62"/>
                <a:gd name="T2" fmla="*/ 32 w 42"/>
                <a:gd name="T3" fmla="*/ 0 h 62"/>
                <a:gd name="T4" fmla="*/ 24 w 42"/>
                <a:gd name="T5" fmla="*/ 4 h 62"/>
                <a:gd name="T6" fmla="*/ 0 w 42"/>
                <a:gd name="T7" fmla="*/ 46 h 62"/>
                <a:gd name="T8" fmla="*/ 0 w 42"/>
                <a:gd name="T9" fmla="*/ 48 h 62"/>
                <a:gd name="T10" fmla="*/ 0 w 42"/>
                <a:gd name="T11" fmla="*/ 58 h 62"/>
                <a:gd name="T12" fmla="*/ 2 w 42"/>
                <a:gd name="T13" fmla="*/ 61 h 62"/>
                <a:gd name="T14" fmla="*/ 4 w 42"/>
                <a:gd name="T15" fmla="*/ 62 h 62"/>
                <a:gd name="T16" fmla="*/ 5 w 42"/>
                <a:gd name="T17" fmla="*/ 61 h 62"/>
                <a:gd name="T18" fmla="*/ 14 w 42"/>
                <a:gd name="T19" fmla="*/ 57 h 62"/>
                <a:gd name="T20" fmla="*/ 15 w 42"/>
                <a:gd name="T21" fmla="*/ 55 h 62"/>
                <a:gd name="T22" fmla="*/ 40 w 42"/>
                <a:gd name="T23" fmla="*/ 13 h 62"/>
                <a:gd name="T24" fmla="*/ 37 w 42"/>
                <a:gd name="T25" fmla="*/ 1 h 62"/>
                <a:gd name="T26" fmla="*/ 33 w 42"/>
                <a:gd name="T27" fmla="*/ 9 h 62"/>
                <a:gd name="T28" fmla="*/ 9 w 42"/>
                <a:gd name="T29" fmla="*/ 50 h 62"/>
                <a:gd name="T30" fmla="*/ 7 w 42"/>
                <a:gd name="T31" fmla="*/ 52 h 62"/>
                <a:gd name="T32" fmla="*/ 7 w 42"/>
                <a:gd name="T33" fmla="*/ 49 h 62"/>
                <a:gd name="T34" fmla="*/ 31 w 42"/>
                <a:gd name="T35" fmla="*/ 8 h 62"/>
                <a:gd name="T36" fmla="*/ 33 w 42"/>
                <a:gd name="T37" fmla="*/ 7 h 62"/>
                <a:gd name="T38" fmla="*/ 33 w 42"/>
                <a:gd name="T39" fmla="*/ 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 h="62">
                  <a:moveTo>
                    <a:pt x="37" y="1"/>
                  </a:moveTo>
                  <a:cubicBezTo>
                    <a:pt x="35" y="0"/>
                    <a:pt x="34" y="0"/>
                    <a:pt x="32" y="0"/>
                  </a:cubicBezTo>
                  <a:cubicBezTo>
                    <a:pt x="29" y="0"/>
                    <a:pt x="26" y="1"/>
                    <a:pt x="24" y="4"/>
                  </a:cubicBezTo>
                  <a:cubicBezTo>
                    <a:pt x="0" y="46"/>
                    <a:pt x="0" y="46"/>
                    <a:pt x="0" y="46"/>
                  </a:cubicBezTo>
                  <a:cubicBezTo>
                    <a:pt x="0" y="47"/>
                    <a:pt x="0" y="48"/>
                    <a:pt x="0" y="48"/>
                  </a:cubicBezTo>
                  <a:cubicBezTo>
                    <a:pt x="0" y="58"/>
                    <a:pt x="0" y="58"/>
                    <a:pt x="0" y="58"/>
                  </a:cubicBezTo>
                  <a:cubicBezTo>
                    <a:pt x="0" y="59"/>
                    <a:pt x="1" y="60"/>
                    <a:pt x="2" y="61"/>
                  </a:cubicBezTo>
                  <a:cubicBezTo>
                    <a:pt x="2" y="61"/>
                    <a:pt x="3" y="62"/>
                    <a:pt x="4" y="62"/>
                  </a:cubicBezTo>
                  <a:cubicBezTo>
                    <a:pt x="4" y="62"/>
                    <a:pt x="5" y="61"/>
                    <a:pt x="5" y="61"/>
                  </a:cubicBezTo>
                  <a:cubicBezTo>
                    <a:pt x="14" y="57"/>
                    <a:pt x="14" y="57"/>
                    <a:pt x="14" y="57"/>
                  </a:cubicBezTo>
                  <a:cubicBezTo>
                    <a:pt x="15" y="56"/>
                    <a:pt x="15" y="56"/>
                    <a:pt x="15" y="55"/>
                  </a:cubicBezTo>
                  <a:cubicBezTo>
                    <a:pt x="40" y="13"/>
                    <a:pt x="40" y="13"/>
                    <a:pt x="40" y="13"/>
                  </a:cubicBezTo>
                  <a:cubicBezTo>
                    <a:pt x="42" y="9"/>
                    <a:pt x="41" y="3"/>
                    <a:pt x="37" y="1"/>
                  </a:cubicBezTo>
                  <a:close/>
                  <a:moveTo>
                    <a:pt x="33" y="9"/>
                  </a:moveTo>
                  <a:cubicBezTo>
                    <a:pt x="9" y="50"/>
                    <a:pt x="9" y="50"/>
                    <a:pt x="9" y="50"/>
                  </a:cubicBezTo>
                  <a:cubicBezTo>
                    <a:pt x="7" y="52"/>
                    <a:pt x="7" y="52"/>
                    <a:pt x="7" y="52"/>
                  </a:cubicBezTo>
                  <a:cubicBezTo>
                    <a:pt x="7" y="49"/>
                    <a:pt x="7" y="49"/>
                    <a:pt x="7" y="49"/>
                  </a:cubicBezTo>
                  <a:cubicBezTo>
                    <a:pt x="31" y="8"/>
                    <a:pt x="31" y="8"/>
                    <a:pt x="31" y="8"/>
                  </a:cubicBezTo>
                  <a:cubicBezTo>
                    <a:pt x="31" y="7"/>
                    <a:pt x="32" y="7"/>
                    <a:pt x="33" y="7"/>
                  </a:cubicBezTo>
                  <a:cubicBezTo>
                    <a:pt x="33" y="8"/>
                    <a:pt x="34" y="9"/>
                    <a:pt x="33" y="9"/>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86" name="Freeform 28"/>
            <p:cNvSpPr/>
            <p:nvPr/>
          </p:nvSpPr>
          <p:spPr bwMode="auto">
            <a:xfrm>
              <a:off x="25" y="48"/>
              <a:ext cx="50" cy="15"/>
            </a:xfrm>
            <a:custGeom>
              <a:avLst/>
              <a:gdLst>
                <a:gd name="T0" fmla="*/ 26 w 26"/>
                <a:gd name="T1" fmla="*/ 4 h 8"/>
                <a:gd name="T2" fmla="*/ 23 w 26"/>
                <a:gd name="T3" fmla="*/ 0 h 8"/>
                <a:gd name="T4" fmla="*/ 4 w 26"/>
                <a:gd name="T5" fmla="*/ 0 h 8"/>
                <a:gd name="T6" fmla="*/ 0 w 26"/>
                <a:gd name="T7" fmla="*/ 4 h 8"/>
                <a:gd name="T8" fmla="*/ 4 w 26"/>
                <a:gd name="T9" fmla="*/ 8 h 8"/>
                <a:gd name="T10" fmla="*/ 23 w 26"/>
                <a:gd name="T11" fmla="*/ 8 h 8"/>
                <a:gd name="T12" fmla="*/ 26 w 26"/>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26" h="8">
                  <a:moveTo>
                    <a:pt x="26" y="4"/>
                  </a:moveTo>
                  <a:cubicBezTo>
                    <a:pt x="26" y="2"/>
                    <a:pt x="25" y="0"/>
                    <a:pt x="23" y="0"/>
                  </a:cubicBezTo>
                  <a:cubicBezTo>
                    <a:pt x="4" y="0"/>
                    <a:pt x="4" y="0"/>
                    <a:pt x="4" y="0"/>
                  </a:cubicBezTo>
                  <a:cubicBezTo>
                    <a:pt x="2" y="0"/>
                    <a:pt x="0" y="2"/>
                    <a:pt x="0" y="4"/>
                  </a:cubicBezTo>
                  <a:cubicBezTo>
                    <a:pt x="0" y="6"/>
                    <a:pt x="2" y="8"/>
                    <a:pt x="4" y="8"/>
                  </a:cubicBezTo>
                  <a:cubicBezTo>
                    <a:pt x="23" y="8"/>
                    <a:pt x="23" y="8"/>
                    <a:pt x="23" y="8"/>
                  </a:cubicBezTo>
                  <a:cubicBezTo>
                    <a:pt x="25" y="8"/>
                    <a:pt x="26" y="6"/>
                    <a:pt x="26" y="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87" name="Freeform 29"/>
            <p:cNvSpPr/>
            <p:nvPr/>
          </p:nvSpPr>
          <p:spPr bwMode="auto">
            <a:xfrm>
              <a:off x="25" y="76"/>
              <a:ext cx="33" cy="15"/>
            </a:xfrm>
            <a:custGeom>
              <a:avLst/>
              <a:gdLst>
                <a:gd name="T0" fmla="*/ 4 w 17"/>
                <a:gd name="T1" fmla="*/ 0 h 8"/>
                <a:gd name="T2" fmla="*/ 0 w 17"/>
                <a:gd name="T3" fmla="*/ 4 h 8"/>
                <a:gd name="T4" fmla="*/ 4 w 17"/>
                <a:gd name="T5" fmla="*/ 8 h 8"/>
                <a:gd name="T6" fmla="*/ 13 w 17"/>
                <a:gd name="T7" fmla="*/ 8 h 8"/>
                <a:gd name="T8" fmla="*/ 17 w 17"/>
                <a:gd name="T9" fmla="*/ 4 h 8"/>
                <a:gd name="T10" fmla="*/ 13 w 17"/>
                <a:gd name="T11" fmla="*/ 0 h 8"/>
                <a:gd name="T12" fmla="*/ 4 w 1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17" h="8">
                  <a:moveTo>
                    <a:pt x="4" y="0"/>
                  </a:moveTo>
                  <a:cubicBezTo>
                    <a:pt x="2" y="0"/>
                    <a:pt x="0" y="2"/>
                    <a:pt x="0" y="4"/>
                  </a:cubicBezTo>
                  <a:cubicBezTo>
                    <a:pt x="0" y="6"/>
                    <a:pt x="2" y="8"/>
                    <a:pt x="4" y="8"/>
                  </a:cubicBezTo>
                  <a:cubicBezTo>
                    <a:pt x="13" y="8"/>
                    <a:pt x="13" y="8"/>
                    <a:pt x="13" y="8"/>
                  </a:cubicBezTo>
                  <a:cubicBezTo>
                    <a:pt x="15" y="8"/>
                    <a:pt x="17" y="6"/>
                    <a:pt x="17" y="4"/>
                  </a:cubicBezTo>
                  <a:cubicBezTo>
                    <a:pt x="17" y="2"/>
                    <a:pt x="15" y="0"/>
                    <a:pt x="13" y="0"/>
                  </a:cubicBezTo>
                  <a:lnTo>
                    <a:pt x="4"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grpSp>
      <p:grpSp>
        <p:nvGrpSpPr>
          <p:cNvPr id="88" name="Group 30"/>
          <p:cNvGrpSpPr/>
          <p:nvPr/>
        </p:nvGrpSpPr>
        <p:grpSpPr bwMode="auto">
          <a:xfrm>
            <a:off x="7126901" y="3266631"/>
            <a:ext cx="353484" cy="355600"/>
            <a:chOff x="0" y="0"/>
            <a:chExt cx="167" cy="168"/>
          </a:xfrm>
        </p:grpSpPr>
        <p:sp>
          <p:nvSpPr>
            <p:cNvPr id="89" name="Freeform 31"/>
            <p:cNvSpPr>
              <a:spLocks noEditPoints="1"/>
            </p:cNvSpPr>
            <p:nvPr/>
          </p:nvSpPr>
          <p:spPr bwMode="auto">
            <a:xfrm>
              <a:off x="0" y="0"/>
              <a:ext cx="167" cy="168"/>
            </a:xfrm>
            <a:custGeom>
              <a:avLst/>
              <a:gdLst>
                <a:gd name="T0" fmla="*/ 84 w 87"/>
                <a:gd name="T1" fmla="*/ 34 h 88"/>
                <a:gd name="T2" fmla="*/ 76 w 87"/>
                <a:gd name="T3" fmla="*/ 28 h 88"/>
                <a:gd name="T4" fmla="*/ 79 w 87"/>
                <a:gd name="T5" fmla="*/ 18 h 88"/>
                <a:gd name="T6" fmla="*/ 66 w 87"/>
                <a:gd name="T7" fmla="*/ 8 h 88"/>
                <a:gd name="T8" fmla="*/ 56 w 87"/>
                <a:gd name="T9" fmla="*/ 10 h 88"/>
                <a:gd name="T10" fmla="*/ 50 w 87"/>
                <a:gd name="T11" fmla="*/ 0 h 88"/>
                <a:gd name="T12" fmla="*/ 34 w 87"/>
                <a:gd name="T13" fmla="*/ 3 h 88"/>
                <a:gd name="T14" fmla="*/ 28 w 87"/>
                <a:gd name="T15" fmla="*/ 11 h 88"/>
                <a:gd name="T16" fmla="*/ 18 w 87"/>
                <a:gd name="T17" fmla="*/ 8 h 88"/>
                <a:gd name="T18" fmla="*/ 8 w 87"/>
                <a:gd name="T19" fmla="*/ 22 h 88"/>
                <a:gd name="T20" fmla="*/ 9 w 87"/>
                <a:gd name="T21" fmla="*/ 32 h 88"/>
                <a:gd name="T22" fmla="*/ 0 w 87"/>
                <a:gd name="T23" fmla="*/ 37 h 88"/>
                <a:gd name="T24" fmla="*/ 0 w 87"/>
                <a:gd name="T25" fmla="*/ 50 h 88"/>
                <a:gd name="T26" fmla="*/ 9 w 87"/>
                <a:gd name="T27" fmla="*/ 56 h 88"/>
                <a:gd name="T28" fmla="*/ 8 w 87"/>
                <a:gd name="T29" fmla="*/ 66 h 88"/>
                <a:gd name="T30" fmla="*/ 18 w 87"/>
                <a:gd name="T31" fmla="*/ 79 h 88"/>
                <a:gd name="T32" fmla="*/ 28 w 87"/>
                <a:gd name="T33" fmla="*/ 76 h 88"/>
                <a:gd name="T34" fmla="*/ 34 w 87"/>
                <a:gd name="T35" fmla="*/ 85 h 88"/>
                <a:gd name="T36" fmla="*/ 43 w 87"/>
                <a:gd name="T37" fmla="*/ 88 h 88"/>
                <a:gd name="T38" fmla="*/ 53 w 87"/>
                <a:gd name="T39" fmla="*/ 85 h 88"/>
                <a:gd name="T40" fmla="*/ 59 w 87"/>
                <a:gd name="T41" fmla="*/ 76 h 88"/>
                <a:gd name="T42" fmla="*/ 69 w 87"/>
                <a:gd name="T43" fmla="*/ 79 h 88"/>
                <a:gd name="T44" fmla="*/ 79 w 87"/>
                <a:gd name="T45" fmla="*/ 66 h 88"/>
                <a:gd name="T46" fmla="*/ 77 w 87"/>
                <a:gd name="T47" fmla="*/ 56 h 88"/>
                <a:gd name="T48" fmla="*/ 87 w 87"/>
                <a:gd name="T49" fmla="*/ 50 h 88"/>
                <a:gd name="T50" fmla="*/ 87 w 87"/>
                <a:gd name="T51" fmla="*/ 37 h 88"/>
                <a:gd name="T52" fmla="*/ 73 w 87"/>
                <a:gd name="T53" fmla="*/ 49 h 88"/>
                <a:gd name="T54" fmla="*/ 69 w 87"/>
                <a:gd name="T55" fmla="*/ 57 h 88"/>
                <a:gd name="T56" fmla="*/ 71 w 87"/>
                <a:gd name="T57" fmla="*/ 67 h 88"/>
                <a:gd name="T58" fmla="*/ 61 w 87"/>
                <a:gd name="T59" fmla="*/ 69 h 88"/>
                <a:gd name="T60" fmla="*/ 52 w 87"/>
                <a:gd name="T61" fmla="*/ 71 h 88"/>
                <a:gd name="T62" fmla="*/ 47 w 87"/>
                <a:gd name="T63" fmla="*/ 80 h 88"/>
                <a:gd name="T64" fmla="*/ 38 w 87"/>
                <a:gd name="T65" fmla="*/ 74 h 88"/>
                <a:gd name="T66" fmla="*/ 30 w 87"/>
                <a:gd name="T67" fmla="*/ 69 h 88"/>
                <a:gd name="T68" fmla="*/ 20 w 87"/>
                <a:gd name="T69" fmla="*/ 72 h 88"/>
                <a:gd name="T70" fmla="*/ 18 w 87"/>
                <a:gd name="T71" fmla="*/ 61 h 88"/>
                <a:gd name="T72" fmla="*/ 16 w 87"/>
                <a:gd name="T73" fmla="*/ 52 h 88"/>
                <a:gd name="T74" fmla="*/ 7 w 87"/>
                <a:gd name="T75" fmla="*/ 47 h 88"/>
                <a:gd name="T76" fmla="*/ 7 w 87"/>
                <a:gd name="T77" fmla="*/ 40 h 88"/>
                <a:gd name="T78" fmla="*/ 16 w 87"/>
                <a:gd name="T79" fmla="*/ 36 h 88"/>
                <a:gd name="T80" fmla="*/ 18 w 87"/>
                <a:gd name="T81" fmla="*/ 27 h 88"/>
                <a:gd name="T82" fmla="*/ 20 w 87"/>
                <a:gd name="T83" fmla="*/ 16 h 88"/>
                <a:gd name="T84" fmla="*/ 30 w 87"/>
                <a:gd name="T85" fmla="*/ 19 h 88"/>
                <a:gd name="T86" fmla="*/ 38 w 87"/>
                <a:gd name="T87" fmla="*/ 14 h 88"/>
                <a:gd name="T88" fmla="*/ 47 w 87"/>
                <a:gd name="T89" fmla="*/ 8 h 88"/>
                <a:gd name="T90" fmla="*/ 52 w 87"/>
                <a:gd name="T91" fmla="*/ 16 h 88"/>
                <a:gd name="T92" fmla="*/ 61 w 87"/>
                <a:gd name="T93" fmla="*/ 19 h 88"/>
                <a:gd name="T94" fmla="*/ 71 w 87"/>
                <a:gd name="T95" fmla="*/ 21 h 88"/>
                <a:gd name="T96" fmla="*/ 69 w 87"/>
                <a:gd name="T97" fmla="*/ 30 h 88"/>
                <a:gd name="T98" fmla="*/ 73 w 87"/>
                <a:gd name="T99" fmla="*/ 38 h 88"/>
                <a:gd name="T100" fmla="*/ 80 w 87"/>
                <a:gd name="T101" fmla="*/ 44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7" h="88">
                  <a:moveTo>
                    <a:pt x="87" y="37"/>
                  </a:moveTo>
                  <a:cubicBezTo>
                    <a:pt x="87" y="36"/>
                    <a:pt x="86" y="35"/>
                    <a:pt x="84" y="34"/>
                  </a:cubicBezTo>
                  <a:cubicBezTo>
                    <a:pt x="77" y="32"/>
                    <a:pt x="77" y="32"/>
                    <a:pt x="77" y="32"/>
                  </a:cubicBezTo>
                  <a:cubicBezTo>
                    <a:pt x="77" y="31"/>
                    <a:pt x="77" y="29"/>
                    <a:pt x="76" y="28"/>
                  </a:cubicBezTo>
                  <a:cubicBezTo>
                    <a:pt x="79" y="22"/>
                    <a:pt x="79" y="22"/>
                    <a:pt x="79" y="22"/>
                  </a:cubicBezTo>
                  <a:cubicBezTo>
                    <a:pt x="80" y="20"/>
                    <a:pt x="80" y="19"/>
                    <a:pt x="79" y="18"/>
                  </a:cubicBezTo>
                  <a:cubicBezTo>
                    <a:pt x="76" y="14"/>
                    <a:pt x="73" y="11"/>
                    <a:pt x="69" y="8"/>
                  </a:cubicBezTo>
                  <a:cubicBezTo>
                    <a:pt x="68" y="8"/>
                    <a:pt x="67" y="7"/>
                    <a:pt x="66" y="8"/>
                  </a:cubicBezTo>
                  <a:cubicBezTo>
                    <a:pt x="59" y="11"/>
                    <a:pt x="59" y="11"/>
                    <a:pt x="59" y="11"/>
                  </a:cubicBezTo>
                  <a:cubicBezTo>
                    <a:pt x="58" y="11"/>
                    <a:pt x="57" y="10"/>
                    <a:pt x="56" y="10"/>
                  </a:cubicBezTo>
                  <a:cubicBezTo>
                    <a:pt x="53" y="3"/>
                    <a:pt x="53" y="3"/>
                    <a:pt x="53" y="3"/>
                  </a:cubicBezTo>
                  <a:cubicBezTo>
                    <a:pt x="53" y="2"/>
                    <a:pt x="52" y="1"/>
                    <a:pt x="50" y="0"/>
                  </a:cubicBezTo>
                  <a:cubicBezTo>
                    <a:pt x="45" y="0"/>
                    <a:pt x="42" y="0"/>
                    <a:pt x="37" y="0"/>
                  </a:cubicBezTo>
                  <a:cubicBezTo>
                    <a:pt x="35" y="1"/>
                    <a:pt x="34" y="2"/>
                    <a:pt x="34" y="3"/>
                  </a:cubicBezTo>
                  <a:cubicBezTo>
                    <a:pt x="31" y="10"/>
                    <a:pt x="31" y="10"/>
                    <a:pt x="31" y="10"/>
                  </a:cubicBezTo>
                  <a:cubicBezTo>
                    <a:pt x="30" y="10"/>
                    <a:pt x="29" y="11"/>
                    <a:pt x="28" y="11"/>
                  </a:cubicBezTo>
                  <a:cubicBezTo>
                    <a:pt x="21" y="8"/>
                    <a:pt x="21" y="8"/>
                    <a:pt x="21" y="8"/>
                  </a:cubicBezTo>
                  <a:cubicBezTo>
                    <a:pt x="20" y="7"/>
                    <a:pt x="19" y="8"/>
                    <a:pt x="18" y="8"/>
                  </a:cubicBezTo>
                  <a:cubicBezTo>
                    <a:pt x="14" y="11"/>
                    <a:pt x="11" y="14"/>
                    <a:pt x="8" y="18"/>
                  </a:cubicBezTo>
                  <a:cubicBezTo>
                    <a:pt x="7" y="19"/>
                    <a:pt x="7" y="20"/>
                    <a:pt x="8" y="22"/>
                  </a:cubicBezTo>
                  <a:cubicBezTo>
                    <a:pt x="11" y="28"/>
                    <a:pt x="11" y="28"/>
                    <a:pt x="11" y="28"/>
                  </a:cubicBezTo>
                  <a:cubicBezTo>
                    <a:pt x="10" y="29"/>
                    <a:pt x="10" y="31"/>
                    <a:pt x="9" y="32"/>
                  </a:cubicBezTo>
                  <a:cubicBezTo>
                    <a:pt x="3" y="34"/>
                    <a:pt x="3" y="34"/>
                    <a:pt x="3" y="34"/>
                  </a:cubicBezTo>
                  <a:cubicBezTo>
                    <a:pt x="1" y="35"/>
                    <a:pt x="0" y="36"/>
                    <a:pt x="0" y="37"/>
                  </a:cubicBezTo>
                  <a:cubicBezTo>
                    <a:pt x="0" y="40"/>
                    <a:pt x="0" y="42"/>
                    <a:pt x="0" y="44"/>
                  </a:cubicBezTo>
                  <a:cubicBezTo>
                    <a:pt x="0" y="46"/>
                    <a:pt x="0" y="48"/>
                    <a:pt x="0" y="50"/>
                  </a:cubicBezTo>
                  <a:cubicBezTo>
                    <a:pt x="0" y="52"/>
                    <a:pt x="1" y="53"/>
                    <a:pt x="3" y="53"/>
                  </a:cubicBezTo>
                  <a:cubicBezTo>
                    <a:pt x="9" y="56"/>
                    <a:pt x="9" y="56"/>
                    <a:pt x="9" y="56"/>
                  </a:cubicBezTo>
                  <a:cubicBezTo>
                    <a:pt x="10" y="57"/>
                    <a:pt x="10" y="58"/>
                    <a:pt x="11" y="59"/>
                  </a:cubicBezTo>
                  <a:cubicBezTo>
                    <a:pt x="8" y="66"/>
                    <a:pt x="8" y="66"/>
                    <a:pt x="8" y="66"/>
                  </a:cubicBezTo>
                  <a:cubicBezTo>
                    <a:pt x="7" y="67"/>
                    <a:pt x="7" y="69"/>
                    <a:pt x="8" y="70"/>
                  </a:cubicBezTo>
                  <a:cubicBezTo>
                    <a:pt x="11" y="73"/>
                    <a:pt x="14" y="77"/>
                    <a:pt x="18" y="79"/>
                  </a:cubicBezTo>
                  <a:cubicBezTo>
                    <a:pt x="19" y="80"/>
                    <a:pt x="20" y="80"/>
                    <a:pt x="21" y="80"/>
                  </a:cubicBezTo>
                  <a:cubicBezTo>
                    <a:pt x="28" y="76"/>
                    <a:pt x="28" y="76"/>
                    <a:pt x="28" y="76"/>
                  </a:cubicBezTo>
                  <a:cubicBezTo>
                    <a:pt x="29" y="77"/>
                    <a:pt x="30" y="77"/>
                    <a:pt x="31" y="78"/>
                  </a:cubicBezTo>
                  <a:cubicBezTo>
                    <a:pt x="34" y="85"/>
                    <a:pt x="34" y="85"/>
                    <a:pt x="34" y="85"/>
                  </a:cubicBezTo>
                  <a:cubicBezTo>
                    <a:pt x="34" y="86"/>
                    <a:pt x="35" y="87"/>
                    <a:pt x="37" y="87"/>
                  </a:cubicBezTo>
                  <a:cubicBezTo>
                    <a:pt x="39" y="88"/>
                    <a:pt x="41" y="88"/>
                    <a:pt x="43" y="88"/>
                  </a:cubicBezTo>
                  <a:cubicBezTo>
                    <a:pt x="46" y="88"/>
                    <a:pt x="48" y="88"/>
                    <a:pt x="50" y="87"/>
                  </a:cubicBezTo>
                  <a:cubicBezTo>
                    <a:pt x="52" y="87"/>
                    <a:pt x="53" y="86"/>
                    <a:pt x="53" y="85"/>
                  </a:cubicBezTo>
                  <a:cubicBezTo>
                    <a:pt x="56" y="78"/>
                    <a:pt x="56" y="78"/>
                    <a:pt x="56" y="78"/>
                  </a:cubicBezTo>
                  <a:cubicBezTo>
                    <a:pt x="57" y="77"/>
                    <a:pt x="58" y="77"/>
                    <a:pt x="59" y="76"/>
                  </a:cubicBezTo>
                  <a:cubicBezTo>
                    <a:pt x="66" y="80"/>
                    <a:pt x="66" y="80"/>
                    <a:pt x="66" y="80"/>
                  </a:cubicBezTo>
                  <a:cubicBezTo>
                    <a:pt x="67" y="80"/>
                    <a:pt x="68" y="80"/>
                    <a:pt x="69" y="79"/>
                  </a:cubicBezTo>
                  <a:cubicBezTo>
                    <a:pt x="73" y="77"/>
                    <a:pt x="76" y="73"/>
                    <a:pt x="79" y="70"/>
                  </a:cubicBezTo>
                  <a:cubicBezTo>
                    <a:pt x="80" y="69"/>
                    <a:pt x="80" y="67"/>
                    <a:pt x="79" y="66"/>
                  </a:cubicBezTo>
                  <a:cubicBezTo>
                    <a:pt x="76" y="59"/>
                    <a:pt x="76" y="59"/>
                    <a:pt x="76" y="59"/>
                  </a:cubicBezTo>
                  <a:cubicBezTo>
                    <a:pt x="77" y="58"/>
                    <a:pt x="77" y="57"/>
                    <a:pt x="77" y="56"/>
                  </a:cubicBezTo>
                  <a:cubicBezTo>
                    <a:pt x="84" y="53"/>
                    <a:pt x="84" y="53"/>
                    <a:pt x="84" y="53"/>
                  </a:cubicBezTo>
                  <a:cubicBezTo>
                    <a:pt x="86" y="53"/>
                    <a:pt x="87" y="52"/>
                    <a:pt x="87" y="50"/>
                  </a:cubicBezTo>
                  <a:cubicBezTo>
                    <a:pt x="87" y="48"/>
                    <a:pt x="87" y="46"/>
                    <a:pt x="87" y="44"/>
                  </a:cubicBezTo>
                  <a:cubicBezTo>
                    <a:pt x="87" y="42"/>
                    <a:pt x="87" y="40"/>
                    <a:pt x="87" y="37"/>
                  </a:cubicBezTo>
                  <a:close/>
                  <a:moveTo>
                    <a:pt x="80" y="47"/>
                  </a:moveTo>
                  <a:cubicBezTo>
                    <a:pt x="73" y="49"/>
                    <a:pt x="73" y="49"/>
                    <a:pt x="73" y="49"/>
                  </a:cubicBezTo>
                  <a:cubicBezTo>
                    <a:pt x="72" y="50"/>
                    <a:pt x="71" y="51"/>
                    <a:pt x="71" y="52"/>
                  </a:cubicBezTo>
                  <a:cubicBezTo>
                    <a:pt x="70" y="54"/>
                    <a:pt x="70" y="56"/>
                    <a:pt x="69" y="57"/>
                  </a:cubicBezTo>
                  <a:cubicBezTo>
                    <a:pt x="68" y="58"/>
                    <a:pt x="68" y="60"/>
                    <a:pt x="68" y="61"/>
                  </a:cubicBezTo>
                  <a:cubicBezTo>
                    <a:pt x="71" y="67"/>
                    <a:pt x="71" y="67"/>
                    <a:pt x="71" y="67"/>
                  </a:cubicBezTo>
                  <a:cubicBezTo>
                    <a:pt x="70" y="69"/>
                    <a:pt x="68" y="70"/>
                    <a:pt x="67" y="72"/>
                  </a:cubicBezTo>
                  <a:cubicBezTo>
                    <a:pt x="61" y="69"/>
                    <a:pt x="61" y="69"/>
                    <a:pt x="61" y="69"/>
                  </a:cubicBezTo>
                  <a:cubicBezTo>
                    <a:pt x="59" y="68"/>
                    <a:pt x="58" y="68"/>
                    <a:pt x="57" y="69"/>
                  </a:cubicBezTo>
                  <a:cubicBezTo>
                    <a:pt x="55" y="70"/>
                    <a:pt x="54" y="71"/>
                    <a:pt x="52" y="71"/>
                  </a:cubicBezTo>
                  <a:cubicBezTo>
                    <a:pt x="50" y="71"/>
                    <a:pt x="50" y="72"/>
                    <a:pt x="49" y="74"/>
                  </a:cubicBezTo>
                  <a:cubicBezTo>
                    <a:pt x="47" y="80"/>
                    <a:pt x="47" y="80"/>
                    <a:pt x="47" y="80"/>
                  </a:cubicBezTo>
                  <a:cubicBezTo>
                    <a:pt x="44" y="80"/>
                    <a:pt x="43" y="80"/>
                    <a:pt x="40" y="80"/>
                  </a:cubicBezTo>
                  <a:cubicBezTo>
                    <a:pt x="38" y="74"/>
                    <a:pt x="38" y="74"/>
                    <a:pt x="38" y="74"/>
                  </a:cubicBezTo>
                  <a:cubicBezTo>
                    <a:pt x="37" y="72"/>
                    <a:pt x="37" y="71"/>
                    <a:pt x="35" y="71"/>
                  </a:cubicBezTo>
                  <a:cubicBezTo>
                    <a:pt x="33" y="71"/>
                    <a:pt x="32" y="70"/>
                    <a:pt x="30" y="69"/>
                  </a:cubicBezTo>
                  <a:cubicBezTo>
                    <a:pt x="29" y="68"/>
                    <a:pt x="28" y="68"/>
                    <a:pt x="26" y="69"/>
                  </a:cubicBezTo>
                  <a:cubicBezTo>
                    <a:pt x="20" y="72"/>
                    <a:pt x="20" y="72"/>
                    <a:pt x="20" y="72"/>
                  </a:cubicBezTo>
                  <a:cubicBezTo>
                    <a:pt x="19" y="70"/>
                    <a:pt x="17" y="69"/>
                    <a:pt x="16" y="67"/>
                  </a:cubicBezTo>
                  <a:cubicBezTo>
                    <a:pt x="18" y="61"/>
                    <a:pt x="18" y="61"/>
                    <a:pt x="18" y="61"/>
                  </a:cubicBezTo>
                  <a:cubicBezTo>
                    <a:pt x="19" y="60"/>
                    <a:pt x="19" y="58"/>
                    <a:pt x="18" y="57"/>
                  </a:cubicBezTo>
                  <a:cubicBezTo>
                    <a:pt x="17" y="56"/>
                    <a:pt x="17" y="54"/>
                    <a:pt x="16" y="52"/>
                  </a:cubicBezTo>
                  <a:cubicBezTo>
                    <a:pt x="16" y="51"/>
                    <a:pt x="15" y="50"/>
                    <a:pt x="14" y="49"/>
                  </a:cubicBezTo>
                  <a:cubicBezTo>
                    <a:pt x="7" y="47"/>
                    <a:pt x="7" y="47"/>
                    <a:pt x="7" y="47"/>
                  </a:cubicBezTo>
                  <a:cubicBezTo>
                    <a:pt x="7" y="46"/>
                    <a:pt x="7" y="45"/>
                    <a:pt x="7" y="44"/>
                  </a:cubicBezTo>
                  <a:cubicBezTo>
                    <a:pt x="7" y="43"/>
                    <a:pt x="7" y="42"/>
                    <a:pt x="7" y="40"/>
                  </a:cubicBezTo>
                  <a:cubicBezTo>
                    <a:pt x="14" y="38"/>
                    <a:pt x="14" y="38"/>
                    <a:pt x="14" y="38"/>
                  </a:cubicBezTo>
                  <a:cubicBezTo>
                    <a:pt x="15" y="38"/>
                    <a:pt x="16" y="37"/>
                    <a:pt x="16" y="36"/>
                  </a:cubicBezTo>
                  <a:cubicBezTo>
                    <a:pt x="17" y="34"/>
                    <a:pt x="17" y="32"/>
                    <a:pt x="18" y="30"/>
                  </a:cubicBezTo>
                  <a:cubicBezTo>
                    <a:pt x="19" y="29"/>
                    <a:pt x="19" y="28"/>
                    <a:pt x="18" y="27"/>
                  </a:cubicBezTo>
                  <a:cubicBezTo>
                    <a:pt x="16" y="21"/>
                    <a:pt x="16" y="21"/>
                    <a:pt x="16" y="21"/>
                  </a:cubicBezTo>
                  <a:cubicBezTo>
                    <a:pt x="17" y="19"/>
                    <a:pt x="19" y="17"/>
                    <a:pt x="20" y="16"/>
                  </a:cubicBezTo>
                  <a:cubicBezTo>
                    <a:pt x="26" y="19"/>
                    <a:pt x="26" y="19"/>
                    <a:pt x="26" y="19"/>
                  </a:cubicBezTo>
                  <a:cubicBezTo>
                    <a:pt x="28" y="19"/>
                    <a:pt x="29" y="19"/>
                    <a:pt x="30" y="19"/>
                  </a:cubicBezTo>
                  <a:cubicBezTo>
                    <a:pt x="32" y="18"/>
                    <a:pt x="33" y="17"/>
                    <a:pt x="35" y="16"/>
                  </a:cubicBezTo>
                  <a:cubicBezTo>
                    <a:pt x="37" y="16"/>
                    <a:pt x="37" y="15"/>
                    <a:pt x="38" y="14"/>
                  </a:cubicBezTo>
                  <a:cubicBezTo>
                    <a:pt x="40" y="8"/>
                    <a:pt x="40" y="8"/>
                    <a:pt x="40" y="8"/>
                  </a:cubicBezTo>
                  <a:cubicBezTo>
                    <a:pt x="42" y="7"/>
                    <a:pt x="44" y="7"/>
                    <a:pt x="47" y="8"/>
                  </a:cubicBezTo>
                  <a:cubicBezTo>
                    <a:pt x="49" y="14"/>
                    <a:pt x="49" y="14"/>
                    <a:pt x="49" y="14"/>
                  </a:cubicBezTo>
                  <a:cubicBezTo>
                    <a:pt x="50" y="15"/>
                    <a:pt x="50" y="16"/>
                    <a:pt x="52" y="16"/>
                  </a:cubicBezTo>
                  <a:cubicBezTo>
                    <a:pt x="54" y="17"/>
                    <a:pt x="55" y="18"/>
                    <a:pt x="57" y="19"/>
                  </a:cubicBezTo>
                  <a:cubicBezTo>
                    <a:pt x="58" y="19"/>
                    <a:pt x="59" y="19"/>
                    <a:pt x="61" y="19"/>
                  </a:cubicBezTo>
                  <a:cubicBezTo>
                    <a:pt x="67" y="16"/>
                    <a:pt x="67" y="16"/>
                    <a:pt x="67" y="16"/>
                  </a:cubicBezTo>
                  <a:cubicBezTo>
                    <a:pt x="68" y="17"/>
                    <a:pt x="70" y="19"/>
                    <a:pt x="71" y="21"/>
                  </a:cubicBezTo>
                  <a:cubicBezTo>
                    <a:pt x="68" y="27"/>
                    <a:pt x="68" y="27"/>
                    <a:pt x="68" y="27"/>
                  </a:cubicBezTo>
                  <a:cubicBezTo>
                    <a:pt x="68" y="28"/>
                    <a:pt x="68" y="29"/>
                    <a:pt x="69" y="30"/>
                  </a:cubicBezTo>
                  <a:cubicBezTo>
                    <a:pt x="70" y="32"/>
                    <a:pt x="70" y="34"/>
                    <a:pt x="71" y="36"/>
                  </a:cubicBezTo>
                  <a:cubicBezTo>
                    <a:pt x="71" y="37"/>
                    <a:pt x="72" y="38"/>
                    <a:pt x="73" y="38"/>
                  </a:cubicBezTo>
                  <a:cubicBezTo>
                    <a:pt x="80" y="40"/>
                    <a:pt x="80" y="40"/>
                    <a:pt x="80" y="40"/>
                  </a:cubicBezTo>
                  <a:cubicBezTo>
                    <a:pt x="80" y="42"/>
                    <a:pt x="80" y="43"/>
                    <a:pt x="80" y="44"/>
                  </a:cubicBezTo>
                  <a:cubicBezTo>
                    <a:pt x="80" y="45"/>
                    <a:pt x="80" y="46"/>
                    <a:pt x="80" y="4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90" name="Freeform 32"/>
            <p:cNvSpPr>
              <a:spLocks noEditPoints="1"/>
            </p:cNvSpPr>
            <p:nvPr/>
          </p:nvSpPr>
          <p:spPr bwMode="auto">
            <a:xfrm>
              <a:off x="50" y="48"/>
              <a:ext cx="67" cy="67"/>
            </a:xfrm>
            <a:custGeom>
              <a:avLst/>
              <a:gdLst>
                <a:gd name="T0" fmla="*/ 17 w 35"/>
                <a:gd name="T1" fmla="*/ 0 h 35"/>
                <a:gd name="T2" fmla="*/ 0 w 35"/>
                <a:gd name="T3" fmla="*/ 18 h 35"/>
                <a:gd name="T4" fmla="*/ 17 w 35"/>
                <a:gd name="T5" fmla="*/ 35 h 35"/>
                <a:gd name="T6" fmla="*/ 35 w 35"/>
                <a:gd name="T7" fmla="*/ 18 h 35"/>
                <a:gd name="T8" fmla="*/ 17 w 35"/>
                <a:gd name="T9" fmla="*/ 0 h 35"/>
                <a:gd name="T10" fmla="*/ 17 w 35"/>
                <a:gd name="T11" fmla="*/ 28 h 35"/>
                <a:gd name="T12" fmla="*/ 8 w 35"/>
                <a:gd name="T13" fmla="*/ 18 h 35"/>
                <a:gd name="T14" fmla="*/ 17 w 35"/>
                <a:gd name="T15" fmla="*/ 8 h 35"/>
                <a:gd name="T16" fmla="*/ 27 w 35"/>
                <a:gd name="T17" fmla="*/ 18 h 35"/>
                <a:gd name="T18" fmla="*/ 17 w 35"/>
                <a:gd name="T19"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5">
                  <a:moveTo>
                    <a:pt x="17" y="0"/>
                  </a:moveTo>
                  <a:cubicBezTo>
                    <a:pt x="8" y="0"/>
                    <a:pt x="0" y="8"/>
                    <a:pt x="0" y="18"/>
                  </a:cubicBezTo>
                  <a:cubicBezTo>
                    <a:pt x="0" y="28"/>
                    <a:pt x="8" y="35"/>
                    <a:pt x="17" y="35"/>
                  </a:cubicBezTo>
                  <a:cubicBezTo>
                    <a:pt x="27" y="35"/>
                    <a:pt x="35" y="28"/>
                    <a:pt x="35" y="18"/>
                  </a:cubicBezTo>
                  <a:cubicBezTo>
                    <a:pt x="35" y="8"/>
                    <a:pt x="27" y="0"/>
                    <a:pt x="17" y="0"/>
                  </a:cubicBezTo>
                  <a:close/>
                  <a:moveTo>
                    <a:pt x="17" y="28"/>
                  </a:moveTo>
                  <a:cubicBezTo>
                    <a:pt x="12" y="28"/>
                    <a:pt x="8" y="23"/>
                    <a:pt x="8" y="18"/>
                  </a:cubicBezTo>
                  <a:cubicBezTo>
                    <a:pt x="8" y="12"/>
                    <a:pt x="12" y="8"/>
                    <a:pt x="17" y="8"/>
                  </a:cubicBezTo>
                  <a:cubicBezTo>
                    <a:pt x="23" y="8"/>
                    <a:pt x="27" y="12"/>
                    <a:pt x="27" y="18"/>
                  </a:cubicBezTo>
                  <a:cubicBezTo>
                    <a:pt x="27" y="23"/>
                    <a:pt x="23" y="28"/>
                    <a:pt x="17" y="2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grpSp>
      <p:grpSp>
        <p:nvGrpSpPr>
          <p:cNvPr id="91" name="Group 33"/>
          <p:cNvGrpSpPr/>
          <p:nvPr/>
        </p:nvGrpSpPr>
        <p:grpSpPr bwMode="auto">
          <a:xfrm>
            <a:off x="6580573" y="2376305"/>
            <a:ext cx="351367" cy="355600"/>
            <a:chOff x="0" y="0"/>
            <a:chExt cx="166" cy="168"/>
          </a:xfrm>
        </p:grpSpPr>
        <p:sp>
          <p:nvSpPr>
            <p:cNvPr id="92" name="Freeform 34"/>
            <p:cNvSpPr/>
            <p:nvPr/>
          </p:nvSpPr>
          <p:spPr bwMode="auto">
            <a:xfrm>
              <a:off x="0" y="0"/>
              <a:ext cx="166" cy="120"/>
            </a:xfrm>
            <a:custGeom>
              <a:avLst/>
              <a:gdLst>
                <a:gd name="T0" fmla="*/ 67 w 87"/>
                <a:gd name="T1" fmla="*/ 23 h 63"/>
                <a:gd name="T2" fmla="*/ 63 w 87"/>
                <a:gd name="T3" fmla="*/ 24 h 63"/>
                <a:gd name="T4" fmla="*/ 63 w 87"/>
                <a:gd name="T5" fmla="*/ 22 h 63"/>
                <a:gd name="T6" fmla="*/ 41 w 87"/>
                <a:gd name="T7" fmla="*/ 0 h 63"/>
                <a:gd name="T8" fmla="*/ 20 w 87"/>
                <a:gd name="T9" fmla="*/ 18 h 63"/>
                <a:gd name="T10" fmla="*/ 14 w 87"/>
                <a:gd name="T11" fmla="*/ 19 h 63"/>
                <a:gd name="T12" fmla="*/ 14 w 87"/>
                <a:gd name="T13" fmla="*/ 19 h 63"/>
                <a:gd name="T14" fmla="*/ 5 w 87"/>
                <a:gd name="T15" fmla="*/ 32 h 63"/>
                <a:gd name="T16" fmla="*/ 6 w 87"/>
                <a:gd name="T17" fmla="*/ 38 h 63"/>
                <a:gd name="T18" fmla="*/ 0 w 87"/>
                <a:gd name="T19" fmla="*/ 50 h 63"/>
                <a:gd name="T20" fmla="*/ 14 w 87"/>
                <a:gd name="T21" fmla="*/ 63 h 63"/>
                <a:gd name="T22" fmla="*/ 28 w 87"/>
                <a:gd name="T23" fmla="*/ 63 h 63"/>
                <a:gd name="T24" fmla="*/ 32 w 87"/>
                <a:gd name="T25" fmla="*/ 60 h 63"/>
                <a:gd name="T26" fmla="*/ 28 w 87"/>
                <a:gd name="T27" fmla="*/ 56 h 63"/>
                <a:gd name="T28" fmla="*/ 14 w 87"/>
                <a:gd name="T29" fmla="*/ 56 h 63"/>
                <a:gd name="T30" fmla="*/ 8 w 87"/>
                <a:gd name="T31" fmla="*/ 50 h 63"/>
                <a:gd name="T32" fmla="*/ 13 w 87"/>
                <a:gd name="T33" fmla="*/ 43 h 63"/>
                <a:gd name="T34" fmla="*/ 16 w 87"/>
                <a:gd name="T35" fmla="*/ 41 h 63"/>
                <a:gd name="T36" fmla="*/ 15 w 87"/>
                <a:gd name="T37" fmla="*/ 37 h 63"/>
                <a:gd name="T38" fmla="*/ 13 w 87"/>
                <a:gd name="T39" fmla="*/ 32 h 63"/>
                <a:gd name="T40" fmla="*/ 17 w 87"/>
                <a:gd name="T41" fmla="*/ 26 h 63"/>
                <a:gd name="T42" fmla="*/ 17 w 87"/>
                <a:gd name="T43" fmla="*/ 26 h 63"/>
                <a:gd name="T44" fmla="*/ 22 w 87"/>
                <a:gd name="T45" fmla="*/ 27 h 63"/>
                <a:gd name="T46" fmla="*/ 26 w 87"/>
                <a:gd name="T47" fmla="*/ 26 h 63"/>
                <a:gd name="T48" fmla="*/ 28 w 87"/>
                <a:gd name="T49" fmla="*/ 23 h 63"/>
                <a:gd name="T50" fmla="*/ 27 w 87"/>
                <a:gd name="T51" fmla="*/ 22 h 63"/>
                <a:gd name="T52" fmla="*/ 27 w 87"/>
                <a:gd name="T53" fmla="*/ 22 h 63"/>
                <a:gd name="T54" fmla="*/ 41 w 87"/>
                <a:gd name="T55" fmla="*/ 8 h 63"/>
                <a:gd name="T56" fmla="*/ 55 w 87"/>
                <a:gd name="T57" fmla="*/ 22 h 63"/>
                <a:gd name="T58" fmla="*/ 53 w 87"/>
                <a:gd name="T59" fmla="*/ 29 h 63"/>
                <a:gd name="T60" fmla="*/ 54 w 87"/>
                <a:gd name="T61" fmla="*/ 34 h 63"/>
                <a:gd name="T62" fmla="*/ 59 w 87"/>
                <a:gd name="T63" fmla="*/ 34 h 63"/>
                <a:gd name="T64" fmla="*/ 67 w 87"/>
                <a:gd name="T65" fmla="*/ 31 h 63"/>
                <a:gd name="T66" fmla="*/ 79 w 87"/>
                <a:gd name="T67" fmla="*/ 43 h 63"/>
                <a:gd name="T68" fmla="*/ 67 w 87"/>
                <a:gd name="T69" fmla="*/ 56 h 63"/>
                <a:gd name="T70" fmla="*/ 59 w 87"/>
                <a:gd name="T71" fmla="*/ 56 h 63"/>
                <a:gd name="T72" fmla="*/ 55 w 87"/>
                <a:gd name="T73" fmla="*/ 60 h 63"/>
                <a:gd name="T74" fmla="*/ 59 w 87"/>
                <a:gd name="T75" fmla="*/ 63 h 63"/>
                <a:gd name="T76" fmla="*/ 67 w 87"/>
                <a:gd name="T77" fmla="*/ 63 h 63"/>
                <a:gd name="T78" fmla="*/ 87 w 87"/>
                <a:gd name="T79" fmla="*/ 43 h 63"/>
                <a:gd name="T80" fmla="*/ 67 w 87"/>
                <a:gd name="T81" fmla="*/ 2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7" h="63">
                  <a:moveTo>
                    <a:pt x="67" y="23"/>
                  </a:moveTo>
                  <a:cubicBezTo>
                    <a:pt x="65" y="23"/>
                    <a:pt x="64" y="24"/>
                    <a:pt x="63" y="24"/>
                  </a:cubicBezTo>
                  <a:cubicBezTo>
                    <a:pt x="63" y="23"/>
                    <a:pt x="63" y="23"/>
                    <a:pt x="63" y="22"/>
                  </a:cubicBezTo>
                  <a:cubicBezTo>
                    <a:pt x="63" y="10"/>
                    <a:pt x="53" y="0"/>
                    <a:pt x="41" y="0"/>
                  </a:cubicBezTo>
                  <a:cubicBezTo>
                    <a:pt x="31" y="0"/>
                    <a:pt x="22" y="8"/>
                    <a:pt x="20" y="18"/>
                  </a:cubicBezTo>
                  <a:cubicBezTo>
                    <a:pt x="18" y="18"/>
                    <a:pt x="16" y="18"/>
                    <a:pt x="14" y="19"/>
                  </a:cubicBezTo>
                  <a:cubicBezTo>
                    <a:pt x="14" y="19"/>
                    <a:pt x="14" y="19"/>
                    <a:pt x="14" y="19"/>
                  </a:cubicBezTo>
                  <a:cubicBezTo>
                    <a:pt x="9" y="21"/>
                    <a:pt x="5" y="26"/>
                    <a:pt x="5" y="32"/>
                  </a:cubicBezTo>
                  <a:cubicBezTo>
                    <a:pt x="5" y="34"/>
                    <a:pt x="6" y="36"/>
                    <a:pt x="6" y="38"/>
                  </a:cubicBezTo>
                  <a:cubicBezTo>
                    <a:pt x="3" y="41"/>
                    <a:pt x="0" y="45"/>
                    <a:pt x="0" y="50"/>
                  </a:cubicBezTo>
                  <a:cubicBezTo>
                    <a:pt x="0" y="57"/>
                    <a:pt x="6" y="63"/>
                    <a:pt x="14" y="63"/>
                  </a:cubicBezTo>
                  <a:cubicBezTo>
                    <a:pt x="28" y="63"/>
                    <a:pt x="28" y="63"/>
                    <a:pt x="28" y="63"/>
                  </a:cubicBezTo>
                  <a:cubicBezTo>
                    <a:pt x="30" y="63"/>
                    <a:pt x="32" y="62"/>
                    <a:pt x="32" y="60"/>
                  </a:cubicBezTo>
                  <a:cubicBezTo>
                    <a:pt x="32" y="58"/>
                    <a:pt x="30" y="56"/>
                    <a:pt x="28" y="56"/>
                  </a:cubicBezTo>
                  <a:cubicBezTo>
                    <a:pt x="14" y="56"/>
                    <a:pt x="14" y="56"/>
                    <a:pt x="14" y="56"/>
                  </a:cubicBezTo>
                  <a:cubicBezTo>
                    <a:pt x="10" y="56"/>
                    <a:pt x="8" y="53"/>
                    <a:pt x="8" y="50"/>
                  </a:cubicBezTo>
                  <a:cubicBezTo>
                    <a:pt x="8" y="47"/>
                    <a:pt x="10" y="44"/>
                    <a:pt x="13" y="43"/>
                  </a:cubicBezTo>
                  <a:cubicBezTo>
                    <a:pt x="15" y="43"/>
                    <a:pt x="16" y="42"/>
                    <a:pt x="16" y="41"/>
                  </a:cubicBezTo>
                  <a:cubicBezTo>
                    <a:pt x="17" y="39"/>
                    <a:pt x="16" y="38"/>
                    <a:pt x="15" y="37"/>
                  </a:cubicBezTo>
                  <a:cubicBezTo>
                    <a:pt x="13" y="36"/>
                    <a:pt x="13" y="34"/>
                    <a:pt x="13" y="32"/>
                  </a:cubicBezTo>
                  <a:cubicBezTo>
                    <a:pt x="13" y="29"/>
                    <a:pt x="14" y="27"/>
                    <a:pt x="17" y="26"/>
                  </a:cubicBezTo>
                  <a:cubicBezTo>
                    <a:pt x="17" y="26"/>
                    <a:pt x="17" y="26"/>
                    <a:pt x="17" y="26"/>
                  </a:cubicBezTo>
                  <a:cubicBezTo>
                    <a:pt x="18" y="25"/>
                    <a:pt x="20" y="26"/>
                    <a:pt x="22" y="27"/>
                  </a:cubicBezTo>
                  <a:cubicBezTo>
                    <a:pt x="23" y="27"/>
                    <a:pt x="25" y="27"/>
                    <a:pt x="26" y="26"/>
                  </a:cubicBezTo>
                  <a:cubicBezTo>
                    <a:pt x="27" y="26"/>
                    <a:pt x="28" y="24"/>
                    <a:pt x="28" y="23"/>
                  </a:cubicBezTo>
                  <a:cubicBezTo>
                    <a:pt x="27" y="23"/>
                    <a:pt x="27" y="22"/>
                    <a:pt x="27" y="22"/>
                  </a:cubicBezTo>
                  <a:cubicBezTo>
                    <a:pt x="27" y="22"/>
                    <a:pt x="27" y="22"/>
                    <a:pt x="27" y="22"/>
                  </a:cubicBezTo>
                  <a:cubicBezTo>
                    <a:pt x="27" y="14"/>
                    <a:pt x="34" y="8"/>
                    <a:pt x="41" y="8"/>
                  </a:cubicBezTo>
                  <a:cubicBezTo>
                    <a:pt x="49" y="8"/>
                    <a:pt x="55" y="14"/>
                    <a:pt x="55" y="22"/>
                  </a:cubicBezTo>
                  <a:cubicBezTo>
                    <a:pt x="55" y="24"/>
                    <a:pt x="55" y="27"/>
                    <a:pt x="53" y="29"/>
                  </a:cubicBezTo>
                  <a:cubicBezTo>
                    <a:pt x="52" y="31"/>
                    <a:pt x="53" y="33"/>
                    <a:pt x="54" y="34"/>
                  </a:cubicBezTo>
                  <a:cubicBezTo>
                    <a:pt x="55" y="35"/>
                    <a:pt x="57" y="35"/>
                    <a:pt x="59" y="34"/>
                  </a:cubicBezTo>
                  <a:cubicBezTo>
                    <a:pt x="60" y="33"/>
                    <a:pt x="63" y="31"/>
                    <a:pt x="67" y="31"/>
                  </a:cubicBezTo>
                  <a:cubicBezTo>
                    <a:pt x="74" y="31"/>
                    <a:pt x="79" y="37"/>
                    <a:pt x="79" y="43"/>
                  </a:cubicBezTo>
                  <a:cubicBezTo>
                    <a:pt x="79" y="50"/>
                    <a:pt x="74" y="56"/>
                    <a:pt x="67" y="56"/>
                  </a:cubicBezTo>
                  <a:cubicBezTo>
                    <a:pt x="59" y="56"/>
                    <a:pt x="59" y="56"/>
                    <a:pt x="59" y="56"/>
                  </a:cubicBezTo>
                  <a:cubicBezTo>
                    <a:pt x="56" y="56"/>
                    <a:pt x="55" y="58"/>
                    <a:pt x="55" y="60"/>
                  </a:cubicBezTo>
                  <a:cubicBezTo>
                    <a:pt x="55" y="62"/>
                    <a:pt x="56" y="63"/>
                    <a:pt x="59" y="63"/>
                  </a:cubicBezTo>
                  <a:cubicBezTo>
                    <a:pt x="67" y="63"/>
                    <a:pt x="67" y="63"/>
                    <a:pt x="67" y="63"/>
                  </a:cubicBezTo>
                  <a:cubicBezTo>
                    <a:pt x="78" y="63"/>
                    <a:pt x="87" y="54"/>
                    <a:pt x="87" y="43"/>
                  </a:cubicBezTo>
                  <a:cubicBezTo>
                    <a:pt x="87" y="32"/>
                    <a:pt x="78" y="23"/>
                    <a:pt x="67" y="2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93" name="Freeform 35"/>
            <p:cNvSpPr/>
            <p:nvPr/>
          </p:nvSpPr>
          <p:spPr bwMode="auto">
            <a:xfrm>
              <a:off x="51" y="69"/>
              <a:ext cx="63" cy="99"/>
            </a:xfrm>
            <a:custGeom>
              <a:avLst/>
              <a:gdLst>
                <a:gd name="T0" fmla="*/ 27 w 33"/>
                <a:gd name="T1" fmla="*/ 33 h 52"/>
                <a:gd name="T2" fmla="*/ 20 w 33"/>
                <a:gd name="T3" fmla="*/ 39 h 52"/>
                <a:gd name="T4" fmla="*/ 20 w 33"/>
                <a:gd name="T5" fmla="*/ 3 h 52"/>
                <a:gd name="T6" fmla="*/ 16 w 33"/>
                <a:gd name="T7" fmla="*/ 0 h 52"/>
                <a:gd name="T8" fmla="*/ 13 w 33"/>
                <a:gd name="T9" fmla="*/ 3 h 52"/>
                <a:gd name="T10" fmla="*/ 13 w 33"/>
                <a:gd name="T11" fmla="*/ 39 h 52"/>
                <a:gd name="T12" fmla="*/ 6 w 33"/>
                <a:gd name="T13" fmla="*/ 33 h 52"/>
                <a:gd name="T14" fmla="*/ 1 w 33"/>
                <a:gd name="T15" fmla="*/ 33 h 52"/>
                <a:gd name="T16" fmla="*/ 1 w 33"/>
                <a:gd name="T17" fmla="*/ 38 h 52"/>
                <a:gd name="T18" fmla="*/ 14 w 33"/>
                <a:gd name="T19" fmla="*/ 51 h 52"/>
                <a:gd name="T20" fmla="*/ 16 w 33"/>
                <a:gd name="T21" fmla="*/ 52 h 52"/>
                <a:gd name="T22" fmla="*/ 19 w 33"/>
                <a:gd name="T23" fmla="*/ 51 h 52"/>
                <a:gd name="T24" fmla="*/ 32 w 33"/>
                <a:gd name="T25" fmla="*/ 38 h 52"/>
                <a:gd name="T26" fmla="*/ 32 w 33"/>
                <a:gd name="T27" fmla="*/ 33 h 52"/>
                <a:gd name="T28" fmla="*/ 27 w 33"/>
                <a:gd name="T29" fmla="*/ 3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 h="52">
                  <a:moveTo>
                    <a:pt x="27" y="33"/>
                  </a:moveTo>
                  <a:cubicBezTo>
                    <a:pt x="20" y="39"/>
                    <a:pt x="20" y="39"/>
                    <a:pt x="20" y="39"/>
                  </a:cubicBezTo>
                  <a:cubicBezTo>
                    <a:pt x="20" y="3"/>
                    <a:pt x="20" y="3"/>
                    <a:pt x="20" y="3"/>
                  </a:cubicBezTo>
                  <a:cubicBezTo>
                    <a:pt x="20" y="1"/>
                    <a:pt x="19" y="0"/>
                    <a:pt x="16" y="0"/>
                  </a:cubicBezTo>
                  <a:cubicBezTo>
                    <a:pt x="14" y="0"/>
                    <a:pt x="13" y="1"/>
                    <a:pt x="13" y="3"/>
                  </a:cubicBezTo>
                  <a:cubicBezTo>
                    <a:pt x="13" y="39"/>
                    <a:pt x="13" y="39"/>
                    <a:pt x="13" y="39"/>
                  </a:cubicBezTo>
                  <a:cubicBezTo>
                    <a:pt x="6" y="33"/>
                    <a:pt x="6" y="33"/>
                    <a:pt x="6" y="33"/>
                  </a:cubicBezTo>
                  <a:cubicBezTo>
                    <a:pt x="5" y="32"/>
                    <a:pt x="2" y="32"/>
                    <a:pt x="1" y="33"/>
                  </a:cubicBezTo>
                  <a:cubicBezTo>
                    <a:pt x="0" y="34"/>
                    <a:pt x="0" y="37"/>
                    <a:pt x="1" y="38"/>
                  </a:cubicBezTo>
                  <a:cubicBezTo>
                    <a:pt x="14" y="51"/>
                    <a:pt x="14" y="51"/>
                    <a:pt x="14" y="51"/>
                  </a:cubicBezTo>
                  <a:cubicBezTo>
                    <a:pt x="15" y="52"/>
                    <a:pt x="15" y="52"/>
                    <a:pt x="16" y="52"/>
                  </a:cubicBezTo>
                  <a:cubicBezTo>
                    <a:pt x="17" y="52"/>
                    <a:pt x="18" y="52"/>
                    <a:pt x="19" y="51"/>
                  </a:cubicBezTo>
                  <a:cubicBezTo>
                    <a:pt x="32" y="38"/>
                    <a:pt x="32" y="38"/>
                    <a:pt x="32" y="38"/>
                  </a:cubicBezTo>
                  <a:cubicBezTo>
                    <a:pt x="33" y="37"/>
                    <a:pt x="33" y="34"/>
                    <a:pt x="32" y="33"/>
                  </a:cubicBezTo>
                  <a:cubicBezTo>
                    <a:pt x="30" y="32"/>
                    <a:pt x="28" y="32"/>
                    <a:pt x="27" y="3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grpSp>
      <p:sp>
        <p:nvSpPr>
          <p:cNvPr id="94" name="Freeform 37"/>
          <p:cNvSpPr/>
          <p:nvPr/>
        </p:nvSpPr>
        <p:spPr bwMode="auto">
          <a:xfrm>
            <a:off x="3900873" y="1976880"/>
            <a:ext cx="1382183" cy="337046"/>
          </a:xfrm>
          <a:custGeom>
            <a:avLst/>
            <a:gdLst>
              <a:gd name="T0" fmla="*/ 444 w 444"/>
              <a:gd name="T1" fmla="*/ 130 h 130"/>
              <a:gd name="T2" fmla="*/ 444 w 444"/>
              <a:gd name="T3" fmla="*/ 0 h 130"/>
              <a:gd name="T4" fmla="*/ 0 w 444"/>
              <a:gd name="T5" fmla="*/ 0 h 130"/>
            </a:gdLst>
            <a:ahLst/>
            <a:cxnLst>
              <a:cxn ang="0">
                <a:pos x="T0" y="T1"/>
              </a:cxn>
              <a:cxn ang="0">
                <a:pos x="T2" y="T3"/>
              </a:cxn>
              <a:cxn ang="0">
                <a:pos x="T4" y="T5"/>
              </a:cxn>
            </a:cxnLst>
            <a:rect l="0" t="0" r="r" b="b"/>
            <a:pathLst>
              <a:path w="444" h="130">
                <a:moveTo>
                  <a:pt x="444" y="130"/>
                </a:moveTo>
                <a:lnTo>
                  <a:pt x="444" y="0"/>
                </a:lnTo>
                <a:lnTo>
                  <a:pt x="0" y="0"/>
                </a:lnTo>
              </a:path>
            </a:pathLst>
          </a:custGeom>
          <a:noFill/>
          <a:ln w="6350" cap="flat" cmpd="sng">
            <a:solidFill>
              <a:srgbClr val="A6B4B4"/>
            </a:solidFill>
            <a:prstDash val="dash"/>
            <a:round/>
          </a:ln>
          <a:extLst>
            <a:ext uri="{909E8E84-426E-40DD-AFC4-6F175D3DCCD1}">
              <a14:hiddenFill xmlns:a14="http://schemas.microsoft.com/office/drawing/2010/main">
                <a:solidFill>
                  <a:srgbClr val="FFFFFF"/>
                </a:solidFill>
              </a14:hiddenFill>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95" name="Freeform 38"/>
          <p:cNvSpPr/>
          <p:nvPr/>
        </p:nvSpPr>
        <p:spPr bwMode="auto">
          <a:xfrm>
            <a:off x="6754140" y="1603723"/>
            <a:ext cx="905933" cy="425449"/>
          </a:xfrm>
          <a:custGeom>
            <a:avLst/>
            <a:gdLst>
              <a:gd name="T0" fmla="*/ 0 w 428"/>
              <a:gd name="T1" fmla="*/ 201 h 201"/>
              <a:gd name="T2" fmla="*/ 0 w 428"/>
              <a:gd name="T3" fmla="*/ 0 h 201"/>
              <a:gd name="T4" fmla="*/ 428 w 428"/>
              <a:gd name="T5" fmla="*/ 0 h 201"/>
            </a:gdLst>
            <a:ahLst/>
            <a:cxnLst>
              <a:cxn ang="0">
                <a:pos x="T0" y="T1"/>
              </a:cxn>
              <a:cxn ang="0">
                <a:pos x="T2" y="T3"/>
              </a:cxn>
              <a:cxn ang="0">
                <a:pos x="T4" y="T5"/>
              </a:cxn>
            </a:cxnLst>
            <a:rect l="0" t="0" r="r" b="b"/>
            <a:pathLst>
              <a:path w="428" h="201">
                <a:moveTo>
                  <a:pt x="0" y="201"/>
                </a:moveTo>
                <a:lnTo>
                  <a:pt x="0" y="0"/>
                </a:lnTo>
                <a:lnTo>
                  <a:pt x="428" y="0"/>
                </a:lnTo>
              </a:path>
            </a:pathLst>
          </a:custGeom>
          <a:noFill/>
          <a:ln w="6350" cap="flat" cmpd="sng">
            <a:solidFill>
              <a:srgbClr val="A6B4B4"/>
            </a:solidFill>
            <a:prstDash val="dash"/>
            <a:round/>
          </a:ln>
          <a:extLst>
            <a:ext uri="{909E8E84-426E-40DD-AFC4-6F175D3DCCD1}">
              <a14:hiddenFill xmlns:a14="http://schemas.microsoft.com/office/drawing/2010/main">
                <a:solidFill>
                  <a:srgbClr val="FFFFFF"/>
                </a:solidFill>
              </a14:hiddenFill>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96" name="Freeform 41"/>
          <p:cNvSpPr/>
          <p:nvPr/>
        </p:nvSpPr>
        <p:spPr bwMode="auto">
          <a:xfrm>
            <a:off x="4535432" y="4390890"/>
            <a:ext cx="1318683" cy="594784"/>
          </a:xfrm>
          <a:custGeom>
            <a:avLst/>
            <a:gdLst>
              <a:gd name="T0" fmla="*/ 476 w 623"/>
              <a:gd name="T1" fmla="*/ 0 h 281"/>
              <a:gd name="T2" fmla="*/ 623 w 623"/>
              <a:gd name="T3" fmla="*/ 0 h 281"/>
              <a:gd name="T4" fmla="*/ 623 w 623"/>
              <a:gd name="T5" fmla="*/ 281 h 281"/>
              <a:gd name="T6" fmla="*/ 0 w 623"/>
              <a:gd name="T7" fmla="*/ 281 h 281"/>
            </a:gdLst>
            <a:ahLst/>
            <a:cxnLst>
              <a:cxn ang="0">
                <a:pos x="T0" y="T1"/>
              </a:cxn>
              <a:cxn ang="0">
                <a:pos x="T2" y="T3"/>
              </a:cxn>
              <a:cxn ang="0">
                <a:pos x="T4" y="T5"/>
              </a:cxn>
              <a:cxn ang="0">
                <a:pos x="T6" y="T7"/>
              </a:cxn>
            </a:cxnLst>
            <a:rect l="0" t="0" r="r" b="b"/>
            <a:pathLst>
              <a:path w="623" h="281">
                <a:moveTo>
                  <a:pt x="476" y="0"/>
                </a:moveTo>
                <a:lnTo>
                  <a:pt x="623" y="0"/>
                </a:lnTo>
                <a:lnTo>
                  <a:pt x="623" y="281"/>
                </a:lnTo>
                <a:lnTo>
                  <a:pt x="0" y="281"/>
                </a:lnTo>
              </a:path>
            </a:pathLst>
          </a:custGeom>
          <a:noFill/>
          <a:ln w="6350" cap="flat" cmpd="sng">
            <a:solidFill>
              <a:srgbClr val="A6B4B4"/>
            </a:solidFill>
            <a:prstDash val="dash"/>
            <a:round/>
          </a:ln>
          <a:extLst>
            <a:ext uri="{909E8E84-426E-40DD-AFC4-6F175D3DCCD1}">
              <a14:hiddenFill xmlns:a14="http://schemas.microsoft.com/office/drawing/2010/main">
                <a:solidFill>
                  <a:srgbClr val="FFFFFF"/>
                </a:solidFill>
              </a14:hiddenFill>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97" name="Freeform 42"/>
          <p:cNvSpPr/>
          <p:nvPr/>
        </p:nvSpPr>
        <p:spPr bwMode="auto">
          <a:xfrm>
            <a:off x="6526876" y="3649748"/>
            <a:ext cx="1543051" cy="1030817"/>
          </a:xfrm>
          <a:custGeom>
            <a:avLst/>
            <a:gdLst>
              <a:gd name="T0" fmla="*/ 159 w 729"/>
              <a:gd name="T1" fmla="*/ 0 h 487"/>
              <a:gd name="T2" fmla="*/ 0 w 729"/>
              <a:gd name="T3" fmla="*/ 0 h 487"/>
              <a:gd name="T4" fmla="*/ 0 w 729"/>
              <a:gd name="T5" fmla="*/ 487 h 487"/>
              <a:gd name="T6" fmla="*/ 729 w 729"/>
              <a:gd name="T7" fmla="*/ 487 h 487"/>
            </a:gdLst>
            <a:ahLst/>
            <a:cxnLst>
              <a:cxn ang="0">
                <a:pos x="T0" y="T1"/>
              </a:cxn>
              <a:cxn ang="0">
                <a:pos x="T2" y="T3"/>
              </a:cxn>
              <a:cxn ang="0">
                <a:pos x="T4" y="T5"/>
              </a:cxn>
              <a:cxn ang="0">
                <a:pos x="T6" y="T7"/>
              </a:cxn>
            </a:cxnLst>
            <a:rect l="0" t="0" r="r" b="b"/>
            <a:pathLst>
              <a:path w="729" h="487">
                <a:moveTo>
                  <a:pt x="159" y="0"/>
                </a:moveTo>
                <a:lnTo>
                  <a:pt x="0" y="0"/>
                </a:lnTo>
                <a:lnTo>
                  <a:pt x="0" y="487"/>
                </a:lnTo>
                <a:lnTo>
                  <a:pt x="729" y="487"/>
                </a:lnTo>
              </a:path>
            </a:pathLst>
          </a:custGeom>
          <a:noFill/>
          <a:ln w="6350" cap="flat" cmpd="sng">
            <a:solidFill>
              <a:srgbClr val="A6B4B4"/>
            </a:solidFill>
            <a:prstDash val="dash"/>
            <a:round/>
          </a:ln>
          <a:extLst>
            <a:ext uri="{909E8E84-426E-40DD-AFC4-6F175D3DCCD1}">
              <a14:hiddenFill xmlns:a14="http://schemas.microsoft.com/office/drawing/2010/main">
                <a:solidFill>
                  <a:srgbClr val="FFFFFF"/>
                </a:solidFill>
              </a14:hiddenFill>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sp>
        <p:nvSpPr>
          <p:cNvPr id="98" name="Rectangle 44"/>
          <p:cNvSpPr>
            <a:spLocks noChangeArrowheads="1"/>
          </p:cNvSpPr>
          <p:nvPr/>
        </p:nvSpPr>
        <p:spPr bwMode="auto">
          <a:xfrm>
            <a:off x="1678372" y="1772240"/>
            <a:ext cx="2171701" cy="983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r" defTabSz="457200" rtl="0" eaLnBrk="1" fontAlgn="auto" latinLnBrk="0" hangingPunct="1">
              <a:lnSpc>
                <a:spcPct val="12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chemeClr val="tx1">
                    <a:lumMod val="85000"/>
                    <a:lumOff val="15000"/>
                  </a:schemeClr>
                </a:solidFill>
                <a:effectLst/>
                <a:uLnTx/>
                <a:uFillTx/>
                <a:cs typeface="+mn-ea"/>
                <a:sym typeface="+mn-lt"/>
              </a:rPr>
              <a:t>添加标题</a:t>
            </a:r>
            <a:endParaRPr kumimoji="0" lang="en-US" altLang="zh-CN" sz="2400" b="0" i="0" u="none" strike="noStrike" kern="1200" cap="none" spc="0" normalizeH="0" baseline="0" noProof="0" dirty="0">
              <a:ln>
                <a:noFill/>
              </a:ln>
              <a:solidFill>
                <a:schemeClr val="tx1">
                  <a:lumMod val="85000"/>
                  <a:lumOff val="15000"/>
                </a:schemeClr>
              </a:solidFill>
              <a:effectLst/>
              <a:uLnTx/>
              <a:uFillTx/>
              <a:cs typeface="+mn-ea"/>
              <a:sym typeface="+mn-lt"/>
            </a:endParaRPr>
          </a:p>
          <a:p>
            <a:pPr algn="r" defTabSz="914400">
              <a:lnSpc>
                <a:spcPts val="2200"/>
              </a:lnSpc>
            </a:pPr>
            <a:r>
              <a:rPr lang="zh-CN" altLang="en-US" sz="1400" dirty="0">
                <a:solidFill>
                  <a:schemeClr val="tx1">
                    <a:lumMod val="85000"/>
                    <a:lumOff val="15000"/>
                  </a:schemeClr>
                </a:solidFill>
                <a:cs typeface="+mn-ea"/>
                <a:sym typeface="+mn-lt"/>
              </a:rPr>
              <a:t>请在此处添加具体内容，文字尽量言简意赅</a:t>
            </a:r>
          </a:p>
        </p:txBody>
      </p:sp>
      <p:sp>
        <p:nvSpPr>
          <p:cNvPr id="99" name="Rectangle 45"/>
          <p:cNvSpPr>
            <a:spLocks noChangeArrowheads="1"/>
          </p:cNvSpPr>
          <p:nvPr/>
        </p:nvSpPr>
        <p:spPr bwMode="auto">
          <a:xfrm>
            <a:off x="7706639" y="1157105"/>
            <a:ext cx="2590800" cy="983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defTabSz="457200">
              <a:lnSpc>
                <a:spcPct val="120000"/>
              </a:lnSpc>
              <a:defRPr/>
            </a:pPr>
            <a:r>
              <a:rPr lang="zh-CN" altLang="en-US" sz="2400" dirty="0">
                <a:solidFill>
                  <a:schemeClr val="tx1">
                    <a:lumMod val="85000"/>
                    <a:lumOff val="15000"/>
                  </a:schemeClr>
                </a:solidFill>
                <a:cs typeface="+mn-ea"/>
                <a:sym typeface="+mn-lt"/>
              </a:rPr>
              <a:t>添加标题</a:t>
            </a:r>
            <a:endParaRPr lang="en-US" altLang="zh-CN" sz="2400" dirty="0">
              <a:solidFill>
                <a:schemeClr val="tx1">
                  <a:lumMod val="85000"/>
                  <a:lumOff val="15000"/>
                </a:schemeClr>
              </a:solidFill>
              <a:cs typeface="+mn-ea"/>
              <a:sym typeface="+mn-lt"/>
            </a:endParaRPr>
          </a:p>
          <a:p>
            <a:pPr defTabSz="914400">
              <a:lnSpc>
                <a:spcPts val="2200"/>
              </a:lnSpc>
            </a:pPr>
            <a:r>
              <a:rPr lang="zh-CN" altLang="en-US" sz="1400" dirty="0">
                <a:solidFill>
                  <a:schemeClr val="tx1">
                    <a:lumMod val="85000"/>
                    <a:lumOff val="15000"/>
                  </a:schemeClr>
                </a:solidFill>
                <a:cs typeface="+mn-ea"/>
                <a:sym typeface="+mn-lt"/>
              </a:rPr>
              <a:t>请在此处添加具体内容，文字尽量言简意赅。</a:t>
            </a:r>
          </a:p>
        </p:txBody>
      </p:sp>
      <p:sp>
        <p:nvSpPr>
          <p:cNvPr id="100" name="Rectangle 47"/>
          <p:cNvSpPr>
            <a:spLocks noChangeArrowheads="1"/>
          </p:cNvSpPr>
          <p:nvPr/>
        </p:nvSpPr>
        <p:spPr bwMode="auto">
          <a:xfrm>
            <a:off x="8117387" y="4462124"/>
            <a:ext cx="2590800" cy="983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defTabSz="457200">
              <a:lnSpc>
                <a:spcPct val="120000"/>
              </a:lnSpc>
              <a:defRPr/>
            </a:pPr>
            <a:r>
              <a:rPr lang="zh-CN" altLang="en-US" sz="2400" dirty="0">
                <a:solidFill>
                  <a:schemeClr val="tx1">
                    <a:lumMod val="85000"/>
                    <a:lumOff val="15000"/>
                  </a:schemeClr>
                </a:solidFill>
                <a:cs typeface="+mn-ea"/>
                <a:sym typeface="+mn-lt"/>
              </a:rPr>
              <a:t>添加标题</a:t>
            </a:r>
            <a:endParaRPr lang="en-US" altLang="zh-CN" sz="2400" dirty="0">
              <a:solidFill>
                <a:schemeClr val="tx1">
                  <a:lumMod val="85000"/>
                  <a:lumOff val="15000"/>
                </a:schemeClr>
              </a:solidFill>
              <a:cs typeface="+mn-ea"/>
              <a:sym typeface="+mn-lt"/>
            </a:endParaRPr>
          </a:p>
          <a:p>
            <a:pPr defTabSz="914400">
              <a:lnSpc>
                <a:spcPts val="2200"/>
              </a:lnSpc>
            </a:pPr>
            <a:r>
              <a:rPr lang="zh-CN" altLang="en-US" sz="1400" dirty="0">
                <a:solidFill>
                  <a:schemeClr val="tx1">
                    <a:lumMod val="85000"/>
                    <a:lumOff val="15000"/>
                  </a:schemeClr>
                </a:solidFill>
                <a:cs typeface="+mn-ea"/>
                <a:sym typeface="+mn-lt"/>
              </a:rPr>
              <a:t>请在此处添加具体内容，文字尽量言简意赅。</a:t>
            </a:r>
          </a:p>
        </p:txBody>
      </p:sp>
      <p:sp>
        <p:nvSpPr>
          <p:cNvPr id="101" name="Rectangle 48"/>
          <p:cNvSpPr>
            <a:spLocks noChangeArrowheads="1"/>
          </p:cNvSpPr>
          <p:nvPr/>
        </p:nvSpPr>
        <p:spPr bwMode="auto">
          <a:xfrm>
            <a:off x="1883248" y="4778838"/>
            <a:ext cx="2590800" cy="983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marR="0" lvl="0" indent="0" algn="r" defTabSz="457200" fontAlgn="auto">
              <a:lnSpc>
                <a:spcPct val="120000"/>
              </a:lnSpc>
              <a:spcBef>
                <a:spcPts val="0"/>
              </a:spcBef>
              <a:spcAft>
                <a:spcPts val="0"/>
              </a:spcAft>
              <a:buClrTx/>
              <a:buSzTx/>
              <a:buFontTx/>
              <a:buNone/>
              <a:defRPr/>
            </a:pPr>
            <a:r>
              <a:rPr lang="zh-CN" altLang="en-US" sz="2400" dirty="0">
                <a:solidFill>
                  <a:schemeClr val="tx1">
                    <a:lumMod val="85000"/>
                    <a:lumOff val="15000"/>
                  </a:schemeClr>
                </a:solidFill>
                <a:cs typeface="+mn-ea"/>
                <a:sym typeface="+mn-lt"/>
              </a:rPr>
              <a:t>添加标题</a:t>
            </a:r>
            <a:endParaRPr lang="en-US" altLang="zh-CN" sz="2400" dirty="0">
              <a:solidFill>
                <a:schemeClr val="tx1">
                  <a:lumMod val="85000"/>
                  <a:lumOff val="15000"/>
                </a:schemeClr>
              </a:solidFill>
              <a:cs typeface="+mn-ea"/>
              <a:sym typeface="+mn-lt"/>
            </a:endParaRPr>
          </a:p>
          <a:p>
            <a:pPr algn="r" defTabSz="914400">
              <a:lnSpc>
                <a:spcPts val="2200"/>
              </a:lnSpc>
            </a:pPr>
            <a:r>
              <a:rPr lang="zh-CN" altLang="en-US" sz="1400" dirty="0">
                <a:solidFill>
                  <a:schemeClr val="tx1">
                    <a:lumMod val="85000"/>
                    <a:lumOff val="15000"/>
                  </a:schemeClr>
                </a:solidFill>
                <a:cs typeface="+mn-ea"/>
                <a:sym typeface="+mn-lt"/>
              </a:rPr>
              <a:t>请在此处添加具体内容，文字尽量言简意赅</a:t>
            </a:r>
          </a:p>
        </p:txBody>
      </p:sp>
      <p:sp>
        <p:nvSpPr>
          <p:cNvPr id="102" name="Freeform 8"/>
          <p:cNvSpPr/>
          <p:nvPr/>
        </p:nvSpPr>
        <p:spPr bwMode="auto">
          <a:xfrm>
            <a:off x="4765252" y="2243091"/>
            <a:ext cx="1163617" cy="1129044"/>
          </a:xfrm>
          <a:prstGeom prst="ellipse">
            <a:avLst/>
          </a:prstGeom>
          <a:solidFill>
            <a:srgbClr val="989BA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a:solidFill>
                <a:schemeClr val="tx1">
                  <a:lumMod val="85000"/>
                  <a:lumOff val="15000"/>
                </a:schemeClr>
              </a:solidFill>
              <a:effectLst>
                <a:outerShdw blurRad="38100" dist="38100" dir="2700000" algn="tl">
                  <a:srgbClr val="000000">
                    <a:alpha val="43137"/>
                  </a:srgbClr>
                </a:outerShdw>
              </a:effectLst>
              <a:cs typeface="+mn-ea"/>
              <a:sym typeface="+mn-lt"/>
            </a:endParaRPr>
          </a:p>
        </p:txBody>
      </p:sp>
      <p:sp>
        <p:nvSpPr>
          <p:cNvPr id="103" name="Freeform 36"/>
          <p:cNvSpPr>
            <a:spLocks noEditPoints="1"/>
          </p:cNvSpPr>
          <p:nvPr/>
        </p:nvSpPr>
        <p:spPr bwMode="auto">
          <a:xfrm>
            <a:off x="5183573" y="2719205"/>
            <a:ext cx="357716" cy="247651"/>
          </a:xfrm>
          <a:custGeom>
            <a:avLst/>
            <a:gdLst>
              <a:gd name="T0" fmla="*/ 84 w 88"/>
              <a:gd name="T1" fmla="*/ 7 h 61"/>
              <a:gd name="T2" fmla="*/ 76 w 88"/>
              <a:gd name="T3" fmla="*/ 4 h 61"/>
              <a:gd name="T4" fmla="*/ 68 w 88"/>
              <a:gd name="T5" fmla="*/ 7 h 61"/>
              <a:gd name="T6" fmla="*/ 64 w 88"/>
              <a:gd name="T7" fmla="*/ 15 h 61"/>
              <a:gd name="T8" fmla="*/ 65 w 88"/>
              <a:gd name="T9" fmla="*/ 20 h 61"/>
              <a:gd name="T10" fmla="*/ 51 w 88"/>
              <a:gd name="T11" fmla="*/ 33 h 61"/>
              <a:gd name="T12" fmla="*/ 43 w 88"/>
              <a:gd name="T13" fmla="*/ 31 h 61"/>
              <a:gd name="T14" fmla="*/ 36 w 88"/>
              <a:gd name="T15" fmla="*/ 33 h 61"/>
              <a:gd name="T16" fmla="*/ 25 w 88"/>
              <a:gd name="T17" fmla="*/ 21 h 61"/>
              <a:gd name="T18" fmla="*/ 23 w 88"/>
              <a:gd name="T19" fmla="*/ 4 h 61"/>
              <a:gd name="T20" fmla="*/ 14 w 88"/>
              <a:gd name="T21" fmla="*/ 0 h 61"/>
              <a:gd name="T22" fmla="*/ 4 w 88"/>
              <a:gd name="T23" fmla="*/ 4 h 61"/>
              <a:gd name="T24" fmla="*/ 0 w 88"/>
              <a:gd name="T25" fmla="*/ 14 h 61"/>
              <a:gd name="T26" fmla="*/ 4 w 88"/>
              <a:gd name="T27" fmla="*/ 23 h 61"/>
              <a:gd name="T28" fmla="*/ 14 w 88"/>
              <a:gd name="T29" fmla="*/ 27 h 61"/>
              <a:gd name="T30" fmla="*/ 20 w 88"/>
              <a:gd name="T31" fmla="*/ 26 h 61"/>
              <a:gd name="T32" fmla="*/ 30 w 88"/>
              <a:gd name="T33" fmla="*/ 38 h 61"/>
              <a:gd name="T34" fmla="*/ 33 w 88"/>
              <a:gd name="T35" fmla="*/ 56 h 61"/>
              <a:gd name="T36" fmla="*/ 43 w 88"/>
              <a:gd name="T37" fmla="*/ 61 h 61"/>
              <a:gd name="T38" fmla="*/ 54 w 88"/>
              <a:gd name="T39" fmla="*/ 56 h 61"/>
              <a:gd name="T40" fmla="*/ 56 w 88"/>
              <a:gd name="T41" fmla="*/ 38 h 61"/>
              <a:gd name="T42" fmla="*/ 71 w 88"/>
              <a:gd name="T43" fmla="*/ 26 h 61"/>
              <a:gd name="T44" fmla="*/ 76 w 88"/>
              <a:gd name="T45" fmla="*/ 27 h 61"/>
              <a:gd name="T46" fmla="*/ 84 w 88"/>
              <a:gd name="T47" fmla="*/ 24 h 61"/>
              <a:gd name="T48" fmla="*/ 88 w 88"/>
              <a:gd name="T49" fmla="*/ 15 h 61"/>
              <a:gd name="T50" fmla="*/ 84 w 88"/>
              <a:gd name="T51" fmla="*/ 7 h 61"/>
              <a:gd name="T52" fmla="*/ 9 w 88"/>
              <a:gd name="T53" fmla="*/ 18 h 61"/>
              <a:gd name="T54" fmla="*/ 7 w 88"/>
              <a:gd name="T55" fmla="*/ 14 h 61"/>
              <a:gd name="T56" fmla="*/ 9 w 88"/>
              <a:gd name="T57" fmla="*/ 9 h 61"/>
              <a:gd name="T58" fmla="*/ 14 w 88"/>
              <a:gd name="T59" fmla="*/ 8 h 61"/>
              <a:gd name="T60" fmla="*/ 18 w 88"/>
              <a:gd name="T61" fmla="*/ 9 h 61"/>
              <a:gd name="T62" fmla="*/ 18 w 88"/>
              <a:gd name="T63" fmla="*/ 18 h 61"/>
              <a:gd name="T64" fmla="*/ 9 w 88"/>
              <a:gd name="T65" fmla="*/ 18 h 61"/>
              <a:gd name="T66" fmla="*/ 79 w 88"/>
              <a:gd name="T67" fmla="*/ 18 h 61"/>
              <a:gd name="T68" fmla="*/ 73 w 88"/>
              <a:gd name="T69" fmla="*/ 18 h 61"/>
              <a:gd name="T70" fmla="*/ 72 w 88"/>
              <a:gd name="T71" fmla="*/ 15 h 61"/>
              <a:gd name="T72" fmla="*/ 73 w 88"/>
              <a:gd name="T73" fmla="*/ 12 h 61"/>
              <a:gd name="T74" fmla="*/ 76 w 88"/>
              <a:gd name="T75" fmla="*/ 11 h 61"/>
              <a:gd name="T76" fmla="*/ 79 w 88"/>
              <a:gd name="T77" fmla="*/ 12 h 61"/>
              <a:gd name="T78" fmla="*/ 80 w 88"/>
              <a:gd name="T79" fmla="*/ 15 h 61"/>
              <a:gd name="T80" fmla="*/ 79 w 88"/>
              <a:gd name="T81" fmla="*/ 1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8" h="61">
                <a:moveTo>
                  <a:pt x="84" y="7"/>
                </a:moveTo>
                <a:cubicBezTo>
                  <a:pt x="82" y="5"/>
                  <a:pt x="79" y="4"/>
                  <a:pt x="76" y="4"/>
                </a:cubicBezTo>
                <a:cubicBezTo>
                  <a:pt x="73" y="4"/>
                  <a:pt x="70" y="5"/>
                  <a:pt x="68" y="7"/>
                </a:cubicBezTo>
                <a:cubicBezTo>
                  <a:pt x="65" y="9"/>
                  <a:pt x="64" y="12"/>
                  <a:pt x="64" y="15"/>
                </a:cubicBezTo>
                <a:cubicBezTo>
                  <a:pt x="64" y="17"/>
                  <a:pt x="65" y="19"/>
                  <a:pt x="65" y="20"/>
                </a:cubicBezTo>
                <a:cubicBezTo>
                  <a:pt x="51" y="33"/>
                  <a:pt x="51" y="33"/>
                  <a:pt x="51" y="33"/>
                </a:cubicBezTo>
                <a:cubicBezTo>
                  <a:pt x="48" y="32"/>
                  <a:pt x="46" y="31"/>
                  <a:pt x="43" y="31"/>
                </a:cubicBezTo>
                <a:cubicBezTo>
                  <a:pt x="40" y="31"/>
                  <a:pt x="38" y="32"/>
                  <a:pt x="36" y="33"/>
                </a:cubicBezTo>
                <a:cubicBezTo>
                  <a:pt x="25" y="21"/>
                  <a:pt x="25" y="21"/>
                  <a:pt x="25" y="21"/>
                </a:cubicBezTo>
                <a:cubicBezTo>
                  <a:pt x="28" y="15"/>
                  <a:pt x="28" y="8"/>
                  <a:pt x="23" y="4"/>
                </a:cubicBezTo>
                <a:cubicBezTo>
                  <a:pt x="21" y="1"/>
                  <a:pt x="17" y="0"/>
                  <a:pt x="14" y="0"/>
                </a:cubicBezTo>
                <a:cubicBezTo>
                  <a:pt x="10" y="0"/>
                  <a:pt x="6" y="1"/>
                  <a:pt x="4" y="4"/>
                </a:cubicBezTo>
                <a:cubicBezTo>
                  <a:pt x="1" y="7"/>
                  <a:pt x="0" y="10"/>
                  <a:pt x="0" y="14"/>
                </a:cubicBezTo>
                <a:cubicBezTo>
                  <a:pt x="0" y="17"/>
                  <a:pt x="1" y="21"/>
                  <a:pt x="4" y="23"/>
                </a:cubicBezTo>
                <a:cubicBezTo>
                  <a:pt x="6" y="26"/>
                  <a:pt x="10" y="27"/>
                  <a:pt x="14" y="27"/>
                </a:cubicBezTo>
                <a:cubicBezTo>
                  <a:pt x="16" y="27"/>
                  <a:pt x="18" y="27"/>
                  <a:pt x="20" y="26"/>
                </a:cubicBezTo>
                <a:cubicBezTo>
                  <a:pt x="30" y="38"/>
                  <a:pt x="30" y="38"/>
                  <a:pt x="30" y="38"/>
                </a:cubicBezTo>
                <a:cubicBezTo>
                  <a:pt x="27" y="44"/>
                  <a:pt x="28" y="51"/>
                  <a:pt x="33" y="56"/>
                </a:cubicBezTo>
                <a:cubicBezTo>
                  <a:pt x="35" y="59"/>
                  <a:pt x="39" y="61"/>
                  <a:pt x="43" y="61"/>
                </a:cubicBezTo>
                <a:cubicBezTo>
                  <a:pt x="47" y="61"/>
                  <a:pt x="51" y="59"/>
                  <a:pt x="54" y="56"/>
                </a:cubicBezTo>
                <a:cubicBezTo>
                  <a:pt x="58" y="51"/>
                  <a:pt x="59" y="44"/>
                  <a:pt x="56" y="38"/>
                </a:cubicBezTo>
                <a:cubicBezTo>
                  <a:pt x="71" y="26"/>
                  <a:pt x="71" y="26"/>
                  <a:pt x="71" y="26"/>
                </a:cubicBezTo>
                <a:cubicBezTo>
                  <a:pt x="72" y="27"/>
                  <a:pt x="74" y="27"/>
                  <a:pt x="76" y="27"/>
                </a:cubicBezTo>
                <a:cubicBezTo>
                  <a:pt x="79" y="27"/>
                  <a:pt x="82" y="26"/>
                  <a:pt x="84" y="24"/>
                </a:cubicBezTo>
                <a:cubicBezTo>
                  <a:pt x="87" y="21"/>
                  <a:pt x="88" y="18"/>
                  <a:pt x="88" y="15"/>
                </a:cubicBezTo>
                <a:cubicBezTo>
                  <a:pt x="88" y="12"/>
                  <a:pt x="87" y="9"/>
                  <a:pt x="84" y="7"/>
                </a:cubicBezTo>
                <a:close/>
                <a:moveTo>
                  <a:pt x="9" y="18"/>
                </a:moveTo>
                <a:cubicBezTo>
                  <a:pt x="8" y="17"/>
                  <a:pt x="7" y="15"/>
                  <a:pt x="7" y="14"/>
                </a:cubicBezTo>
                <a:cubicBezTo>
                  <a:pt x="7" y="12"/>
                  <a:pt x="8" y="11"/>
                  <a:pt x="9" y="9"/>
                </a:cubicBezTo>
                <a:cubicBezTo>
                  <a:pt x="10" y="8"/>
                  <a:pt x="12" y="8"/>
                  <a:pt x="14" y="8"/>
                </a:cubicBezTo>
                <a:cubicBezTo>
                  <a:pt x="15" y="8"/>
                  <a:pt x="17" y="8"/>
                  <a:pt x="18" y="9"/>
                </a:cubicBezTo>
                <a:cubicBezTo>
                  <a:pt x="20" y="12"/>
                  <a:pt x="20" y="16"/>
                  <a:pt x="18" y="18"/>
                </a:cubicBezTo>
                <a:cubicBezTo>
                  <a:pt x="16" y="20"/>
                  <a:pt x="12" y="20"/>
                  <a:pt x="9" y="18"/>
                </a:cubicBezTo>
                <a:close/>
                <a:moveTo>
                  <a:pt x="79" y="18"/>
                </a:moveTo>
                <a:cubicBezTo>
                  <a:pt x="77" y="20"/>
                  <a:pt x="75" y="20"/>
                  <a:pt x="73" y="18"/>
                </a:cubicBezTo>
                <a:cubicBezTo>
                  <a:pt x="72" y="18"/>
                  <a:pt x="72" y="16"/>
                  <a:pt x="72" y="15"/>
                </a:cubicBezTo>
                <a:cubicBezTo>
                  <a:pt x="72" y="14"/>
                  <a:pt x="72" y="13"/>
                  <a:pt x="73" y="12"/>
                </a:cubicBezTo>
                <a:cubicBezTo>
                  <a:pt x="74" y="12"/>
                  <a:pt x="75" y="11"/>
                  <a:pt x="76" y="11"/>
                </a:cubicBezTo>
                <a:cubicBezTo>
                  <a:pt x="77" y="11"/>
                  <a:pt x="78" y="12"/>
                  <a:pt x="79" y="12"/>
                </a:cubicBezTo>
                <a:cubicBezTo>
                  <a:pt x="80" y="13"/>
                  <a:pt x="80" y="14"/>
                  <a:pt x="80" y="15"/>
                </a:cubicBezTo>
                <a:cubicBezTo>
                  <a:pt x="80" y="16"/>
                  <a:pt x="80" y="18"/>
                  <a:pt x="79" y="1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a:ln>
                <a:noFill/>
              </a:ln>
              <a:solidFill>
                <a:schemeClr val="tx1">
                  <a:lumMod val="85000"/>
                  <a:lumOff val="15000"/>
                </a:schemeClr>
              </a:solidFill>
              <a:effectLst/>
              <a:uLnTx/>
              <a:uFillTx/>
              <a:cs typeface="+mn-ea"/>
              <a:sym typeface="+mn-lt"/>
            </a:endParaRPr>
          </a:p>
        </p:txBody>
      </p:sp>
      <p:grpSp>
        <p:nvGrpSpPr>
          <p:cNvPr id="4" name="组合 3"/>
          <p:cNvGrpSpPr/>
          <p:nvPr/>
        </p:nvGrpSpPr>
        <p:grpSpPr>
          <a:xfrm>
            <a:off x="4822190" y="412750"/>
            <a:ext cx="3105150" cy="679450"/>
            <a:chOff x="3279" y="4178"/>
            <a:chExt cx="4890" cy="1070"/>
          </a:xfrm>
        </p:grpSpPr>
        <p:sp>
          <p:nvSpPr>
            <p:cNvPr id="6" name="文本框 5"/>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7" name="文本框 6"/>
            <p:cNvSpPr txBox="1"/>
            <p:nvPr/>
          </p:nvSpPr>
          <p:spPr>
            <a:xfrm>
              <a:off x="3279" y="4741"/>
              <a:ext cx="4890" cy="507"/>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Rectangle 5"/>
          <p:cNvSpPr/>
          <p:nvPr/>
        </p:nvSpPr>
        <p:spPr>
          <a:xfrm>
            <a:off x="865658" y="3282967"/>
            <a:ext cx="2433318" cy="2406671"/>
          </a:xfrm>
          <a:prstGeom prst="rect">
            <a:avLst/>
          </a:prstGeom>
          <a:solidFill>
            <a:srgbClr val="CCAEA1"/>
          </a:solidFill>
          <a:ln w="12700" cap="flat" cmpd="sng" algn="ctr">
            <a:noFill/>
            <a:prstDash val="solid"/>
            <a:miter lim="800000"/>
          </a:ln>
          <a:effectLst/>
        </p:spPr>
        <p:txBody>
          <a:bodyPr wrap="none" rtlCol="0" anchor="ctr"/>
          <a:lstStyle/>
          <a:p>
            <a:pPr algn="ctr"/>
            <a:endParaRPr lang="en-US" sz="1400" kern="0" dirty="0">
              <a:solidFill>
                <a:srgbClr val="FF8556"/>
              </a:solidFill>
              <a:cs typeface="+mn-ea"/>
              <a:sym typeface="+mn-lt"/>
            </a:endParaRPr>
          </a:p>
        </p:txBody>
      </p:sp>
      <p:sp>
        <p:nvSpPr>
          <p:cNvPr id="63" name="Rectangle 7"/>
          <p:cNvSpPr/>
          <p:nvPr/>
        </p:nvSpPr>
        <p:spPr>
          <a:xfrm>
            <a:off x="3538538" y="3363819"/>
            <a:ext cx="2433318" cy="2325819"/>
          </a:xfrm>
          <a:prstGeom prst="rect">
            <a:avLst/>
          </a:prstGeom>
          <a:solidFill>
            <a:srgbClr val="D9CFC7"/>
          </a:solidFill>
          <a:ln w="12700" cap="flat" cmpd="sng" algn="ctr">
            <a:noFill/>
            <a:prstDash val="solid"/>
            <a:miter lim="800000"/>
          </a:ln>
          <a:effectLst/>
        </p:spPr>
        <p:txBody>
          <a:bodyPr wrap="none" rtlCol="0" anchor="ctr"/>
          <a:lstStyle/>
          <a:p>
            <a:pPr algn="ctr"/>
            <a:endParaRPr lang="en-US" sz="1400" kern="0" dirty="0">
              <a:solidFill>
                <a:srgbClr val="FF8556"/>
              </a:solidFill>
              <a:cs typeface="+mn-ea"/>
              <a:sym typeface="+mn-lt"/>
            </a:endParaRPr>
          </a:p>
        </p:txBody>
      </p:sp>
      <p:sp>
        <p:nvSpPr>
          <p:cNvPr id="64" name="Rectangle 8"/>
          <p:cNvSpPr/>
          <p:nvPr/>
        </p:nvSpPr>
        <p:spPr>
          <a:xfrm>
            <a:off x="6211417" y="3363819"/>
            <a:ext cx="2433318" cy="2325819"/>
          </a:xfrm>
          <a:prstGeom prst="rect">
            <a:avLst/>
          </a:prstGeom>
          <a:solidFill>
            <a:srgbClr val="989BA3"/>
          </a:solidFill>
          <a:ln w="12700" cap="flat" cmpd="sng" algn="ctr">
            <a:noFill/>
            <a:prstDash val="solid"/>
            <a:miter lim="800000"/>
          </a:ln>
          <a:effectLst/>
        </p:spPr>
        <p:txBody>
          <a:bodyPr wrap="none" rtlCol="0" anchor="ctr"/>
          <a:lstStyle/>
          <a:p>
            <a:pPr algn="ctr"/>
            <a:endParaRPr lang="en-US" sz="1400" kern="0" dirty="0">
              <a:solidFill>
                <a:srgbClr val="FF8556"/>
              </a:solidFill>
              <a:cs typeface="+mn-ea"/>
              <a:sym typeface="+mn-lt"/>
            </a:endParaRPr>
          </a:p>
        </p:txBody>
      </p:sp>
      <p:sp>
        <p:nvSpPr>
          <p:cNvPr id="65" name="Rectangle 9"/>
          <p:cNvSpPr/>
          <p:nvPr/>
        </p:nvSpPr>
        <p:spPr>
          <a:xfrm>
            <a:off x="8884297" y="3363819"/>
            <a:ext cx="2433318" cy="2325819"/>
          </a:xfrm>
          <a:prstGeom prst="rect">
            <a:avLst/>
          </a:prstGeom>
          <a:solidFill>
            <a:srgbClr val="E3CDC7"/>
          </a:solidFill>
          <a:ln w="12700" cap="flat" cmpd="sng" algn="ctr">
            <a:noFill/>
            <a:prstDash val="solid"/>
            <a:miter lim="800000"/>
          </a:ln>
          <a:effectLst/>
        </p:spPr>
        <p:txBody>
          <a:bodyPr wrap="none" rtlCol="0" anchor="ctr"/>
          <a:lstStyle/>
          <a:p>
            <a:pPr algn="ctr"/>
            <a:endParaRPr lang="en-US" sz="1400" kern="0" dirty="0">
              <a:solidFill>
                <a:srgbClr val="FF8556"/>
              </a:solidFill>
              <a:cs typeface="+mn-ea"/>
              <a:sym typeface="+mn-lt"/>
            </a:endParaRPr>
          </a:p>
        </p:txBody>
      </p:sp>
      <p:sp>
        <p:nvSpPr>
          <p:cNvPr id="66" name="Rectangle: Rounded Corners 1"/>
          <p:cNvSpPr/>
          <p:nvPr/>
        </p:nvSpPr>
        <p:spPr>
          <a:xfrm>
            <a:off x="4950050" y="1440673"/>
            <a:ext cx="2293171" cy="575474"/>
          </a:xfrm>
          <a:prstGeom prst="roundRect">
            <a:avLst>
              <a:gd name="adj" fmla="val 50000"/>
            </a:avLst>
          </a:prstGeom>
          <a:solidFill>
            <a:srgbClr val="CCAEA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solidFill>
                  <a:schemeClr val="bg1"/>
                </a:solidFill>
                <a:cs typeface="+mn-ea"/>
                <a:sym typeface="+mn-lt"/>
              </a:rPr>
              <a:t>你的标题</a:t>
            </a:r>
          </a:p>
        </p:txBody>
      </p:sp>
      <p:sp>
        <p:nvSpPr>
          <p:cNvPr id="67" name="Rectangle: Rounded Corners 2"/>
          <p:cNvSpPr/>
          <p:nvPr/>
        </p:nvSpPr>
        <p:spPr>
          <a:xfrm>
            <a:off x="865657" y="3065993"/>
            <a:ext cx="2433318" cy="54237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lumMod val="85000"/>
                    <a:lumOff val="15000"/>
                  </a:schemeClr>
                </a:solidFill>
                <a:cs typeface="+mn-ea"/>
                <a:sym typeface="+mn-lt"/>
              </a:rPr>
              <a:t>你的标题</a:t>
            </a:r>
          </a:p>
        </p:txBody>
      </p:sp>
      <p:sp>
        <p:nvSpPr>
          <p:cNvPr id="68" name="Rectangle: Rounded Corners 3"/>
          <p:cNvSpPr/>
          <p:nvPr/>
        </p:nvSpPr>
        <p:spPr>
          <a:xfrm>
            <a:off x="3541870" y="3065993"/>
            <a:ext cx="2433318" cy="54237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a:solidFill>
                  <a:schemeClr val="tx1">
                    <a:lumMod val="85000"/>
                    <a:lumOff val="15000"/>
                  </a:schemeClr>
                </a:solidFill>
                <a:cs typeface="+mn-ea"/>
                <a:sym typeface="+mn-lt"/>
              </a:rPr>
              <a:t>你的标题</a:t>
            </a:r>
          </a:p>
        </p:txBody>
      </p:sp>
      <p:sp>
        <p:nvSpPr>
          <p:cNvPr id="69" name="Rectangle: Rounded Corners 4"/>
          <p:cNvSpPr/>
          <p:nvPr/>
        </p:nvSpPr>
        <p:spPr>
          <a:xfrm>
            <a:off x="6218082" y="3065993"/>
            <a:ext cx="2433318" cy="54237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lumMod val="85000"/>
                    <a:lumOff val="15000"/>
                  </a:schemeClr>
                </a:solidFill>
                <a:cs typeface="+mn-ea"/>
                <a:sym typeface="+mn-lt"/>
              </a:rPr>
              <a:t>你的标题</a:t>
            </a:r>
          </a:p>
        </p:txBody>
      </p:sp>
      <p:sp>
        <p:nvSpPr>
          <p:cNvPr id="70" name="Rectangle: Rounded Corners 6"/>
          <p:cNvSpPr/>
          <p:nvPr/>
        </p:nvSpPr>
        <p:spPr>
          <a:xfrm>
            <a:off x="8894296" y="3065993"/>
            <a:ext cx="2433318" cy="54237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a:solidFill>
                  <a:schemeClr val="tx1">
                    <a:lumMod val="85000"/>
                    <a:lumOff val="15000"/>
                  </a:schemeClr>
                </a:solidFill>
                <a:cs typeface="+mn-ea"/>
                <a:sym typeface="+mn-lt"/>
              </a:rPr>
              <a:t>你的标题</a:t>
            </a:r>
          </a:p>
        </p:txBody>
      </p:sp>
      <p:grpSp>
        <p:nvGrpSpPr>
          <p:cNvPr id="7" name="组合 6"/>
          <p:cNvGrpSpPr/>
          <p:nvPr/>
        </p:nvGrpSpPr>
        <p:grpSpPr>
          <a:xfrm>
            <a:off x="2082166" y="2016125"/>
            <a:ext cx="8028940" cy="1049656"/>
            <a:chOff x="2081531" y="2381885"/>
            <a:chExt cx="8028940" cy="1049656"/>
          </a:xfrm>
        </p:grpSpPr>
        <p:cxnSp>
          <p:nvCxnSpPr>
            <p:cNvPr id="71" name="Elbow Connector 14"/>
            <p:cNvCxnSpPr>
              <a:stCxn id="66" idx="2"/>
              <a:endCxn id="67" idx="0"/>
            </p:cNvCxnSpPr>
            <p:nvPr/>
          </p:nvCxnSpPr>
          <p:spPr>
            <a:xfrm rot="5400000">
              <a:off x="3563938" y="899478"/>
              <a:ext cx="1049655" cy="4014470"/>
            </a:xfrm>
            <a:prstGeom prst="bentConnector3">
              <a:avLst>
                <a:gd name="adj1" fmla="val 50000"/>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2" name="Elbow Connector 15"/>
            <p:cNvCxnSpPr>
              <a:stCxn id="66" idx="2"/>
              <a:endCxn id="70" idx="0"/>
            </p:cNvCxnSpPr>
            <p:nvPr/>
          </p:nvCxnSpPr>
          <p:spPr>
            <a:xfrm rot="5400000" flipV="1">
              <a:off x="7578408" y="899478"/>
              <a:ext cx="1049655" cy="4014470"/>
            </a:xfrm>
            <a:prstGeom prst="bentConnector3">
              <a:avLst>
                <a:gd name="adj1" fmla="val 50000"/>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3" name="Elbow Connector 18"/>
            <p:cNvCxnSpPr>
              <a:stCxn id="66" idx="2"/>
              <a:endCxn id="69" idx="0"/>
            </p:cNvCxnSpPr>
            <p:nvPr/>
          </p:nvCxnSpPr>
          <p:spPr>
            <a:xfrm rot="5400000" flipV="1">
              <a:off x="6240145" y="2237740"/>
              <a:ext cx="1049655" cy="1337945"/>
            </a:xfrm>
            <a:prstGeom prst="bentConnector3">
              <a:avLst>
                <a:gd name="adj1" fmla="val 50030"/>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Elbow Connector 21"/>
            <p:cNvCxnSpPr>
              <a:stCxn id="66" idx="2"/>
              <a:endCxn id="68" idx="0"/>
            </p:cNvCxnSpPr>
            <p:nvPr/>
          </p:nvCxnSpPr>
          <p:spPr>
            <a:xfrm rot="5400000">
              <a:off x="4902200" y="2237740"/>
              <a:ext cx="1049655" cy="1337945"/>
            </a:xfrm>
            <a:prstGeom prst="bentConnector3">
              <a:avLst>
                <a:gd name="adj1" fmla="val 50030"/>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84" name="Text Placeholder 4"/>
          <p:cNvSpPr txBox="1"/>
          <p:nvPr/>
        </p:nvSpPr>
        <p:spPr>
          <a:xfrm>
            <a:off x="1043651" y="4002964"/>
            <a:ext cx="2077330" cy="1198880"/>
          </a:xfrm>
          <a:prstGeom prst="rect">
            <a:avLst/>
          </a:prstGeom>
        </p:spPr>
        <p:txBody>
          <a:bodyPr wrap="square">
            <a:spAutoFit/>
          </a:bodyPr>
          <a:lstStyle>
            <a:defPPr>
              <a:defRPr lang="zh-CN"/>
            </a:defPPr>
            <a:lvl1pPr>
              <a:lnSpc>
                <a:spcPct val="130000"/>
              </a:lnSpc>
              <a:defRPr sz="1200">
                <a:solidFill>
                  <a:schemeClr val="bg1">
                    <a:lumMod val="65000"/>
                  </a:schemeClr>
                </a:solidFill>
              </a:defRPr>
            </a:lvl1pPr>
          </a:lstStyle>
          <a:p>
            <a:pPr algn="ctr" eaLnBrk="1" hangingPunct="1">
              <a:lnSpc>
                <a:spcPct val="150000"/>
              </a:lnSpc>
            </a:pPr>
            <a:r>
              <a:rPr lang="zh-CN" altLang="en-US" kern="0" dirty="0">
                <a:solidFill>
                  <a:schemeClr val="bg1"/>
                </a:solidFill>
                <a:cs typeface="+mn-ea"/>
                <a:sym typeface="+mn-lt"/>
              </a:rPr>
              <a:t>点击输入本栏的具体文字，简明扼要的说明分项内容，此为概念点击输入本栏的具体文字</a:t>
            </a:r>
          </a:p>
        </p:txBody>
      </p:sp>
      <p:sp>
        <p:nvSpPr>
          <p:cNvPr id="85" name="Text Placeholder 4"/>
          <p:cNvSpPr txBox="1"/>
          <p:nvPr/>
        </p:nvSpPr>
        <p:spPr>
          <a:xfrm>
            <a:off x="3716532" y="4002964"/>
            <a:ext cx="2077330" cy="1198880"/>
          </a:xfrm>
          <a:prstGeom prst="rect">
            <a:avLst/>
          </a:prstGeom>
        </p:spPr>
        <p:txBody>
          <a:bodyPr wrap="square">
            <a:spAutoFit/>
          </a:bodyPr>
          <a:lstStyle>
            <a:defPPr>
              <a:defRPr lang="zh-CN"/>
            </a:defPPr>
            <a:lvl1pPr>
              <a:lnSpc>
                <a:spcPct val="130000"/>
              </a:lnSpc>
              <a:defRPr sz="1200">
                <a:solidFill>
                  <a:schemeClr val="bg1">
                    <a:lumMod val="65000"/>
                  </a:schemeClr>
                </a:solidFill>
              </a:defRPr>
            </a:lvl1pPr>
          </a:lstStyle>
          <a:p>
            <a:pPr algn="ctr" eaLnBrk="1" hangingPunct="1">
              <a:lnSpc>
                <a:spcPct val="150000"/>
              </a:lnSpc>
            </a:pPr>
            <a:r>
              <a:rPr lang="zh-CN" altLang="en-US" kern="0" dirty="0">
                <a:solidFill>
                  <a:schemeClr val="bg1"/>
                </a:solidFill>
                <a:cs typeface="+mn-ea"/>
                <a:sym typeface="+mn-lt"/>
              </a:rPr>
              <a:t>点击输入本栏的具体文字，简明扼要的说明分项内容，此为概念点击输入本栏的具体文字</a:t>
            </a:r>
          </a:p>
        </p:txBody>
      </p:sp>
      <p:sp>
        <p:nvSpPr>
          <p:cNvPr id="86" name="Text Placeholder 4"/>
          <p:cNvSpPr txBox="1"/>
          <p:nvPr/>
        </p:nvSpPr>
        <p:spPr>
          <a:xfrm>
            <a:off x="6389413" y="4002964"/>
            <a:ext cx="2077330" cy="1198880"/>
          </a:xfrm>
          <a:prstGeom prst="rect">
            <a:avLst/>
          </a:prstGeom>
        </p:spPr>
        <p:txBody>
          <a:bodyPr wrap="square">
            <a:spAutoFit/>
          </a:bodyPr>
          <a:lstStyle>
            <a:defPPr>
              <a:defRPr lang="zh-CN"/>
            </a:defPPr>
            <a:lvl1pPr>
              <a:lnSpc>
                <a:spcPct val="130000"/>
              </a:lnSpc>
              <a:defRPr sz="1200">
                <a:solidFill>
                  <a:schemeClr val="bg1">
                    <a:lumMod val="65000"/>
                  </a:schemeClr>
                </a:solidFill>
              </a:defRPr>
            </a:lvl1pPr>
          </a:lstStyle>
          <a:p>
            <a:pPr algn="ctr" eaLnBrk="1" hangingPunct="1">
              <a:lnSpc>
                <a:spcPct val="150000"/>
              </a:lnSpc>
            </a:pPr>
            <a:r>
              <a:rPr lang="zh-CN" altLang="en-US" kern="0" dirty="0">
                <a:solidFill>
                  <a:schemeClr val="bg1"/>
                </a:solidFill>
                <a:cs typeface="+mn-ea"/>
                <a:sym typeface="+mn-lt"/>
              </a:rPr>
              <a:t>点击输入本栏的具体文字，简明扼要的说明分项内容，此为概念点击输入本栏的具体文字</a:t>
            </a:r>
          </a:p>
        </p:txBody>
      </p:sp>
      <p:sp>
        <p:nvSpPr>
          <p:cNvPr id="87" name="Text Placeholder 4"/>
          <p:cNvSpPr txBox="1"/>
          <p:nvPr/>
        </p:nvSpPr>
        <p:spPr>
          <a:xfrm>
            <a:off x="9062294" y="4002964"/>
            <a:ext cx="2077330" cy="1198880"/>
          </a:xfrm>
          <a:prstGeom prst="rect">
            <a:avLst/>
          </a:prstGeom>
        </p:spPr>
        <p:txBody>
          <a:bodyPr wrap="square">
            <a:spAutoFit/>
          </a:bodyPr>
          <a:lstStyle>
            <a:defPPr>
              <a:defRPr lang="zh-CN"/>
            </a:defPPr>
            <a:lvl1pPr>
              <a:lnSpc>
                <a:spcPct val="130000"/>
              </a:lnSpc>
              <a:defRPr sz="1200">
                <a:solidFill>
                  <a:schemeClr val="bg1">
                    <a:lumMod val="65000"/>
                  </a:schemeClr>
                </a:solidFill>
              </a:defRPr>
            </a:lvl1pPr>
          </a:lstStyle>
          <a:p>
            <a:pPr algn="ctr" eaLnBrk="1" hangingPunct="1">
              <a:lnSpc>
                <a:spcPct val="150000"/>
              </a:lnSpc>
            </a:pPr>
            <a:r>
              <a:rPr lang="zh-CN" altLang="en-US" kern="0" dirty="0">
                <a:solidFill>
                  <a:schemeClr val="bg1"/>
                </a:solidFill>
                <a:cs typeface="+mn-ea"/>
                <a:sym typeface="+mn-lt"/>
              </a:rPr>
              <a:t>点击输入本栏的具体文字，简明扼要的说明分项内容，此为概念点击输入本栏的具体文字</a:t>
            </a:r>
          </a:p>
        </p:txBody>
      </p:sp>
      <p:grpSp>
        <p:nvGrpSpPr>
          <p:cNvPr id="6" name="组合 5"/>
          <p:cNvGrpSpPr/>
          <p:nvPr/>
        </p:nvGrpSpPr>
        <p:grpSpPr>
          <a:xfrm>
            <a:off x="4822190" y="412750"/>
            <a:ext cx="3105150" cy="679450"/>
            <a:chOff x="3279" y="4178"/>
            <a:chExt cx="4890" cy="1070"/>
          </a:xfrm>
        </p:grpSpPr>
        <p:sp>
          <p:nvSpPr>
            <p:cNvPr id="8" name="文本框 7"/>
            <p:cNvSpPr txBox="1"/>
            <p:nvPr/>
          </p:nvSpPr>
          <p:spPr>
            <a:xfrm>
              <a:off x="3597" y="4178"/>
              <a:ext cx="3362" cy="72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AD7C69"/>
                  </a:solidFill>
                  <a:effectLst/>
                  <a:uLnTx/>
                  <a:uFillTx/>
                  <a:cs typeface="+mn-ea"/>
                  <a:sym typeface="+mn-lt"/>
                </a:rPr>
                <a:t>输入标题内容</a:t>
              </a:r>
            </a:p>
          </p:txBody>
        </p:sp>
        <p:sp>
          <p:nvSpPr>
            <p:cNvPr id="9" name="文本框 8"/>
            <p:cNvSpPr txBox="1"/>
            <p:nvPr/>
          </p:nvSpPr>
          <p:spPr>
            <a:xfrm>
              <a:off x="3279" y="4741"/>
              <a:ext cx="4890" cy="507"/>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r>
                <a:rPr kumimoji="0" lang="zh-CN" altLang="en-US" sz="1000" b="0" u="none" strike="noStrike" kern="1200" cap="none" spc="0" normalizeH="0" baseline="0" noProof="0" dirty="0">
                  <a:ln>
                    <a:noFill/>
                  </a:ln>
                  <a:solidFill>
                    <a:schemeClr val="bg1">
                      <a:lumMod val="50000"/>
                    </a:schemeClr>
                  </a:solidFill>
                  <a:effectLst/>
                  <a:uLnTx/>
                  <a:uFillTx/>
                  <a:cs typeface="+mn-ea"/>
                  <a:sym typeface="+mn-lt"/>
                </a:rPr>
                <a:t> </a:t>
              </a:r>
              <a:r>
                <a:rPr kumimoji="0" lang="en-US" altLang="zh-CN" sz="1000" b="0" u="none" strike="noStrike" kern="1200" cap="none" spc="0" normalizeH="0" baseline="0" noProof="0" dirty="0">
                  <a:ln>
                    <a:noFill/>
                  </a:ln>
                  <a:solidFill>
                    <a:schemeClr val="bg1">
                      <a:lumMod val="50000"/>
                    </a:schemeClr>
                  </a:solidFill>
                  <a:effectLst/>
                  <a:uLnTx/>
                  <a:uFillTx/>
                  <a:cs typeface="+mn-ea"/>
                  <a:sym typeface="+mn-lt"/>
                </a:rPr>
                <a:t>Please enter the title</a:t>
              </a:r>
            </a:p>
          </p:txBody>
        </p:sp>
      </p:grpSp>
    </p:spTree>
  </p:cSld>
  <p:clrMapOvr>
    <a:masterClrMapping/>
  </p:clrMapOvr>
  <mc:AlternateContent xmlns:mc="http://schemas.openxmlformats.org/markup-compatibility/2006" xmlns:p14="http://schemas.microsoft.com/office/powerpoint/2010/main">
    <mc:Choice Requires="p14">
      <p:transition spd="slow" p14:dur="1500" advClick="0" advTm="4000">
        <p:random/>
      </p:transition>
    </mc:Choice>
    <mc:Fallback xmlns="">
      <p:transition spd="slow" advClick="0" advTm="4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66"/>
                                        </p:tgtEl>
                                        <p:attrNameLst>
                                          <p:attrName>style.visibility</p:attrName>
                                        </p:attrNameLst>
                                      </p:cBhvr>
                                      <p:to>
                                        <p:strVal val="visible"/>
                                      </p:to>
                                    </p:set>
                                    <p:anim calcmode="lin" valueType="num">
                                      <p:cBhvr additive="base">
                                        <p:cTn id="7" dur="1000" fill="hold"/>
                                        <p:tgtEl>
                                          <p:spTgt spid="66"/>
                                        </p:tgtEl>
                                        <p:attrNameLst>
                                          <p:attrName>ppt_x</p:attrName>
                                        </p:attrNameLst>
                                      </p:cBhvr>
                                      <p:tavLst>
                                        <p:tav tm="0">
                                          <p:val>
                                            <p:strVal val="#ppt_x"/>
                                          </p:val>
                                        </p:tav>
                                        <p:tav tm="100000">
                                          <p:val>
                                            <p:strVal val="#ppt_x"/>
                                          </p:val>
                                        </p:tav>
                                      </p:tavLst>
                                    </p:anim>
                                    <p:anim calcmode="lin" valueType="num">
                                      <p:cBhvr additive="base">
                                        <p:cTn id="8" dur="1000" fill="hold"/>
                                        <p:tgtEl>
                                          <p:spTgt spid="66"/>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1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000" fill="hold"/>
                                        <p:tgtEl>
                                          <p:spTgt spid="7"/>
                                        </p:tgtEl>
                                        <p:attrNameLst>
                                          <p:attrName>ppt_x</p:attrName>
                                        </p:attrNameLst>
                                      </p:cBhvr>
                                      <p:tavLst>
                                        <p:tav tm="0">
                                          <p:val>
                                            <p:strVal val="#ppt_x"/>
                                          </p:val>
                                        </p:tav>
                                        <p:tav tm="100000">
                                          <p:val>
                                            <p:strVal val="#ppt_x"/>
                                          </p:val>
                                        </p:tav>
                                      </p:tavLst>
                                    </p:anim>
                                    <p:anim calcmode="lin" valueType="num">
                                      <p:cBhvr additive="base">
                                        <p:cTn id="12" dur="10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decel="100000" fill="hold" grpId="0" nodeType="withEffect">
                                  <p:stCondLst>
                                    <p:cond delay="200"/>
                                  </p:stCondLst>
                                  <p:childTnLst>
                                    <p:set>
                                      <p:cBhvr>
                                        <p:cTn id="14" dur="1" fill="hold">
                                          <p:stCondLst>
                                            <p:cond delay="0"/>
                                          </p:stCondLst>
                                        </p:cTn>
                                        <p:tgtEl>
                                          <p:spTgt spid="67"/>
                                        </p:tgtEl>
                                        <p:attrNameLst>
                                          <p:attrName>style.visibility</p:attrName>
                                        </p:attrNameLst>
                                      </p:cBhvr>
                                      <p:to>
                                        <p:strVal val="visible"/>
                                      </p:to>
                                    </p:set>
                                    <p:anim calcmode="lin" valueType="num">
                                      <p:cBhvr additive="base">
                                        <p:cTn id="15" dur="1000" fill="hold"/>
                                        <p:tgtEl>
                                          <p:spTgt spid="67"/>
                                        </p:tgtEl>
                                        <p:attrNameLst>
                                          <p:attrName>ppt_x</p:attrName>
                                        </p:attrNameLst>
                                      </p:cBhvr>
                                      <p:tavLst>
                                        <p:tav tm="0">
                                          <p:val>
                                            <p:strVal val="#ppt_x"/>
                                          </p:val>
                                        </p:tav>
                                        <p:tav tm="100000">
                                          <p:val>
                                            <p:strVal val="#ppt_x"/>
                                          </p:val>
                                        </p:tav>
                                      </p:tavLst>
                                    </p:anim>
                                    <p:anim calcmode="lin" valueType="num">
                                      <p:cBhvr additive="base">
                                        <p:cTn id="16" dur="1000" fill="hold"/>
                                        <p:tgtEl>
                                          <p:spTgt spid="67"/>
                                        </p:tgtEl>
                                        <p:attrNameLst>
                                          <p:attrName>ppt_y</p:attrName>
                                        </p:attrNameLst>
                                      </p:cBhvr>
                                      <p:tavLst>
                                        <p:tav tm="0">
                                          <p:val>
                                            <p:strVal val="1+#ppt_h/2"/>
                                          </p:val>
                                        </p:tav>
                                        <p:tav tm="100000">
                                          <p:val>
                                            <p:strVal val="#ppt_y"/>
                                          </p:val>
                                        </p:tav>
                                      </p:tavLst>
                                    </p:anim>
                                  </p:childTnLst>
                                </p:cTn>
                              </p:par>
                              <p:par>
                                <p:cTn id="17" presetID="2" presetClass="entr" presetSubtype="4" decel="100000" fill="hold" grpId="0" nodeType="withEffect">
                                  <p:stCondLst>
                                    <p:cond delay="400"/>
                                  </p:stCondLst>
                                  <p:childTnLst>
                                    <p:set>
                                      <p:cBhvr>
                                        <p:cTn id="18" dur="1" fill="hold">
                                          <p:stCondLst>
                                            <p:cond delay="0"/>
                                          </p:stCondLst>
                                        </p:cTn>
                                        <p:tgtEl>
                                          <p:spTgt spid="62"/>
                                        </p:tgtEl>
                                        <p:attrNameLst>
                                          <p:attrName>style.visibility</p:attrName>
                                        </p:attrNameLst>
                                      </p:cBhvr>
                                      <p:to>
                                        <p:strVal val="visible"/>
                                      </p:to>
                                    </p:set>
                                    <p:anim calcmode="lin" valueType="num">
                                      <p:cBhvr additive="base">
                                        <p:cTn id="19" dur="1000" fill="hold"/>
                                        <p:tgtEl>
                                          <p:spTgt spid="62"/>
                                        </p:tgtEl>
                                        <p:attrNameLst>
                                          <p:attrName>ppt_x</p:attrName>
                                        </p:attrNameLst>
                                      </p:cBhvr>
                                      <p:tavLst>
                                        <p:tav tm="0">
                                          <p:val>
                                            <p:strVal val="#ppt_x"/>
                                          </p:val>
                                        </p:tav>
                                        <p:tav tm="100000">
                                          <p:val>
                                            <p:strVal val="#ppt_x"/>
                                          </p:val>
                                        </p:tav>
                                      </p:tavLst>
                                    </p:anim>
                                    <p:anim calcmode="lin" valueType="num">
                                      <p:cBhvr additive="base">
                                        <p:cTn id="20" dur="1000" fill="hold"/>
                                        <p:tgtEl>
                                          <p:spTgt spid="62"/>
                                        </p:tgtEl>
                                        <p:attrNameLst>
                                          <p:attrName>ppt_y</p:attrName>
                                        </p:attrNameLst>
                                      </p:cBhvr>
                                      <p:tavLst>
                                        <p:tav tm="0">
                                          <p:val>
                                            <p:strVal val="1+#ppt_h/2"/>
                                          </p:val>
                                        </p:tav>
                                        <p:tav tm="100000">
                                          <p:val>
                                            <p:strVal val="#ppt_y"/>
                                          </p:val>
                                        </p:tav>
                                      </p:tavLst>
                                    </p:anim>
                                  </p:childTnLst>
                                </p:cTn>
                              </p:par>
                              <p:par>
                                <p:cTn id="21" presetID="2" presetClass="entr" presetSubtype="4" decel="100000" fill="hold" grpId="0" nodeType="withEffect">
                                  <p:stCondLst>
                                    <p:cond delay="500"/>
                                  </p:stCondLst>
                                  <p:childTnLst>
                                    <p:set>
                                      <p:cBhvr>
                                        <p:cTn id="22" dur="1" fill="hold">
                                          <p:stCondLst>
                                            <p:cond delay="0"/>
                                          </p:stCondLst>
                                        </p:cTn>
                                        <p:tgtEl>
                                          <p:spTgt spid="84"/>
                                        </p:tgtEl>
                                        <p:attrNameLst>
                                          <p:attrName>style.visibility</p:attrName>
                                        </p:attrNameLst>
                                      </p:cBhvr>
                                      <p:to>
                                        <p:strVal val="visible"/>
                                      </p:to>
                                    </p:set>
                                    <p:anim calcmode="lin" valueType="num">
                                      <p:cBhvr additive="base">
                                        <p:cTn id="23" dur="1000" fill="hold"/>
                                        <p:tgtEl>
                                          <p:spTgt spid="84"/>
                                        </p:tgtEl>
                                        <p:attrNameLst>
                                          <p:attrName>ppt_x</p:attrName>
                                        </p:attrNameLst>
                                      </p:cBhvr>
                                      <p:tavLst>
                                        <p:tav tm="0">
                                          <p:val>
                                            <p:strVal val="#ppt_x"/>
                                          </p:val>
                                        </p:tav>
                                        <p:tav tm="100000">
                                          <p:val>
                                            <p:strVal val="#ppt_x"/>
                                          </p:val>
                                        </p:tav>
                                      </p:tavLst>
                                    </p:anim>
                                    <p:anim calcmode="lin" valueType="num">
                                      <p:cBhvr additive="base">
                                        <p:cTn id="24" dur="1000" fill="hold"/>
                                        <p:tgtEl>
                                          <p:spTgt spid="84"/>
                                        </p:tgtEl>
                                        <p:attrNameLst>
                                          <p:attrName>ppt_y</p:attrName>
                                        </p:attrNameLst>
                                      </p:cBhvr>
                                      <p:tavLst>
                                        <p:tav tm="0">
                                          <p:val>
                                            <p:strVal val="1+#ppt_h/2"/>
                                          </p:val>
                                        </p:tav>
                                        <p:tav tm="100000">
                                          <p:val>
                                            <p:strVal val="#ppt_y"/>
                                          </p:val>
                                        </p:tav>
                                      </p:tavLst>
                                    </p:anim>
                                  </p:childTnLst>
                                </p:cTn>
                              </p:par>
                              <p:par>
                                <p:cTn id="25" presetID="2" presetClass="entr" presetSubtype="4" decel="100000" fill="hold" grpId="0" nodeType="withEffect">
                                  <p:stCondLst>
                                    <p:cond delay="750"/>
                                  </p:stCondLst>
                                  <p:childTnLst>
                                    <p:set>
                                      <p:cBhvr>
                                        <p:cTn id="26" dur="1" fill="hold">
                                          <p:stCondLst>
                                            <p:cond delay="0"/>
                                          </p:stCondLst>
                                        </p:cTn>
                                        <p:tgtEl>
                                          <p:spTgt spid="68"/>
                                        </p:tgtEl>
                                        <p:attrNameLst>
                                          <p:attrName>style.visibility</p:attrName>
                                        </p:attrNameLst>
                                      </p:cBhvr>
                                      <p:to>
                                        <p:strVal val="visible"/>
                                      </p:to>
                                    </p:set>
                                    <p:anim calcmode="lin" valueType="num">
                                      <p:cBhvr additive="base">
                                        <p:cTn id="27" dur="1000" fill="hold"/>
                                        <p:tgtEl>
                                          <p:spTgt spid="68"/>
                                        </p:tgtEl>
                                        <p:attrNameLst>
                                          <p:attrName>ppt_x</p:attrName>
                                        </p:attrNameLst>
                                      </p:cBhvr>
                                      <p:tavLst>
                                        <p:tav tm="0">
                                          <p:val>
                                            <p:strVal val="#ppt_x"/>
                                          </p:val>
                                        </p:tav>
                                        <p:tav tm="100000">
                                          <p:val>
                                            <p:strVal val="#ppt_x"/>
                                          </p:val>
                                        </p:tav>
                                      </p:tavLst>
                                    </p:anim>
                                    <p:anim calcmode="lin" valueType="num">
                                      <p:cBhvr additive="base">
                                        <p:cTn id="28" dur="1000" fill="hold"/>
                                        <p:tgtEl>
                                          <p:spTgt spid="68"/>
                                        </p:tgtEl>
                                        <p:attrNameLst>
                                          <p:attrName>ppt_y</p:attrName>
                                        </p:attrNameLst>
                                      </p:cBhvr>
                                      <p:tavLst>
                                        <p:tav tm="0">
                                          <p:val>
                                            <p:strVal val="1+#ppt_h/2"/>
                                          </p:val>
                                        </p:tav>
                                        <p:tav tm="100000">
                                          <p:val>
                                            <p:strVal val="#ppt_y"/>
                                          </p:val>
                                        </p:tav>
                                      </p:tavLst>
                                    </p:anim>
                                  </p:childTnLst>
                                </p:cTn>
                              </p:par>
                              <p:par>
                                <p:cTn id="29" presetID="2" presetClass="entr" presetSubtype="4" decel="100000" fill="hold" grpId="0" nodeType="withEffect">
                                  <p:stCondLst>
                                    <p:cond delay="1000"/>
                                  </p:stCondLst>
                                  <p:childTnLst>
                                    <p:set>
                                      <p:cBhvr>
                                        <p:cTn id="30" dur="1" fill="hold">
                                          <p:stCondLst>
                                            <p:cond delay="0"/>
                                          </p:stCondLst>
                                        </p:cTn>
                                        <p:tgtEl>
                                          <p:spTgt spid="63"/>
                                        </p:tgtEl>
                                        <p:attrNameLst>
                                          <p:attrName>style.visibility</p:attrName>
                                        </p:attrNameLst>
                                      </p:cBhvr>
                                      <p:to>
                                        <p:strVal val="visible"/>
                                      </p:to>
                                    </p:set>
                                    <p:anim calcmode="lin" valueType="num">
                                      <p:cBhvr additive="base">
                                        <p:cTn id="31" dur="1000" fill="hold"/>
                                        <p:tgtEl>
                                          <p:spTgt spid="63"/>
                                        </p:tgtEl>
                                        <p:attrNameLst>
                                          <p:attrName>ppt_x</p:attrName>
                                        </p:attrNameLst>
                                      </p:cBhvr>
                                      <p:tavLst>
                                        <p:tav tm="0">
                                          <p:val>
                                            <p:strVal val="#ppt_x"/>
                                          </p:val>
                                        </p:tav>
                                        <p:tav tm="100000">
                                          <p:val>
                                            <p:strVal val="#ppt_x"/>
                                          </p:val>
                                        </p:tav>
                                      </p:tavLst>
                                    </p:anim>
                                    <p:anim calcmode="lin" valueType="num">
                                      <p:cBhvr additive="base">
                                        <p:cTn id="32" dur="1000" fill="hold"/>
                                        <p:tgtEl>
                                          <p:spTgt spid="63"/>
                                        </p:tgtEl>
                                        <p:attrNameLst>
                                          <p:attrName>ppt_y</p:attrName>
                                        </p:attrNameLst>
                                      </p:cBhvr>
                                      <p:tavLst>
                                        <p:tav tm="0">
                                          <p:val>
                                            <p:strVal val="1+#ppt_h/2"/>
                                          </p:val>
                                        </p:tav>
                                        <p:tav tm="100000">
                                          <p:val>
                                            <p:strVal val="#ppt_y"/>
                                          </p:val>
                                        </p:tav>
                                      </p:tavLst>
                                    </p:anim>
                                  </p:childTnLst>
                                </p:cTn>
                              </p:par>
                              <p:par>
                                <p:cTn id="33" presetID="2" presetClass="entr" presetSubtype="4" decel="100000" fill="hold" grpId="0" nodeType="withEffect">
                                  <p:stCondLst>
                                    <p:cond delay="1250"/>
                                  </p:stCondLst>
                                  <p:childTnLst>
                                    <p:set>
                                      <p:cBhvr>
                                        <p:cTn id="34" dur="1" fill="hold">
                                          <p:stCondLst>
                                            <p:cond delay="0"/>
                                          </p:stCondLst>
                                        </p:cTn>
                                        <p:tgtEl>
                                          <p:spTgt spid="85"/>
                                        </p:tgtEl>
                                        <p:attrNameLst>
                                          <p:attrName>style.visibility</p:attrName>
                                        </p:attrNameLst>
                                      </p:cBhvr>
                                      <p:to>
                                        <p:strVal val="visible"/>
                                      </p:to>
                                    </p:set>
                                    <p:anim calcmode="lin" valueType="num">
                                      <p:cBhvr additive="base">
                                        <p:cTn id="35" dur="1000" fill="hold"/>
                                        <p:tgtEl>
                                          <p:spTgt spid="85"/>
                                        </p:tgtEl>
                                        <p:attrNameLst>
                                          <p:attrName>ppt_x</p:attrName>
                                        </p:attrNameLst>
                                      </p:cBhvr>
                                      <p:tavLst>
                                        <p:tav tm="0">
                                          <p:val>
                                            <p:strVal val="#ppt_x"/>
                                          </p:val>
                                        </p:tav>
                                        <p:tav tm="100000">
                                          <p:val>
                                            <p:strVal val="#ppt_x"/>
                                          </p:val>
                                        </p:tav>
                                      </p:tavLst>
                                    </p:anim>
                                    <p:anim calcmode="lin" valueType="num">
                                      <p:cBhvr additive="base">
                                        <p:cTn id="36" dur="1000" fill="hold"/>
                                        <p:tgtEl>
                                          <p:spTgt spid="85"/>
                                        </p:tgtEl>
                                        <p:attrNameLst>
                                          <p:attrName>ppt_y</p:attrName>
                                        </p:attrNameLst>
                                      </p:cBhvr>
                                      <p:tavLst>
                                        <p:tav tm="0">
                                          <p:val>
                                            <p:strVal val="1+#ppt_h/2"/>
                                          </p:val>
                                        </p:tav>
                                        <p:tav tm="100000">
                                          <p:val>
                                            <p:strVal val="#ppt_y"/>
                                          </p:val>
                                        </p:tav>
                                      </p:tavLst>
                                    </p:anim>
                                  </p:childTnLst>
                                </p:cTn>
                              </p:par>
                              <p:par>
                                <p:cTn id="37" presetID="2" presetClass="entr" presetSubtype="4" decel="100000" fill="hold" grpId="0" nodeType="withEffect">
                                  <p:stCondLst>
                                    <p:cond delay="1500"/>
                                  </p:stCondLst>
                                  <p:childTnLst>
                                    <p:set>
                                      <p:cBhvr>
                                        <p:cTn id="38" dur="1" fill="hold">
                                          <p:stCondLst>
                                            <p:cond delay="0"/>
                                          </p:stCondLst>
                                        </p:cTn>
                                        <p:tgtEl>
                                          <p:spTgt spid="69"/>
                                        </p:tgtEl>
                                        <p:attrNameLst>
                                          <p:attrName>style.visibility</p:attrName>
                                        </p:attrNameLst>
                                      </p:cBhvr>
                                      <p:to>
                                        <p:strVal val="visible"/>
                                      </p:to>
                                    </p:set>
                                    <p:anim calcmode="lin" valueType="num">
                                      <p:cBhvr additive="base">
                                        <p:cTn id="39" dur="1000" fill="hold"/>
                                        <p:tgtEl>
                                          <p:spTgt spid="69"/>
                                        </p:tgtEl>
                                        <p:attrNameLst>
                                          <p:attrName>ppt_x</p:attrName>
                                        </p:attrNameLst>
                                      </p:cBhvr>
                                      <p:tavLst>
                                        <p:tav tm="0">
                                          <p:val>
                                            <p:strVal val="#ppt_x"/>
                                          </p:val>
                                        </p:tav>
                                        <p:tav tm="100000">
                                          <p:val>
                                            <p:strVal val="#ppt_x"/>
                                          </p:val>
                                        </p:tav>
                                      </p:tavLst>
                                    </p:anim>
                                    <p:anim calcmode="lin" valueType="num">
                                      <p:cBhvr additive="base">
                                        <p:cTn id="40" dur="1000" fill="hold"/>
                                        <p:tgtEl>
                                          <p:spTgt spid="69"/>
                                        </p:tgtEl>
                                        <p:attrNameLst>
                                          <p:attrName>ppt_y</p:attrName>
                                        </p:attrNameLst>
                                      </p:cBhvr>
                                      <p:tavLst>
                                        <p:tav tm="0">
                                          <p:val>
                                            <p:strVal val="1+#ppt_h/2"/>
                                          </p:val>
                                        </p:tav>
                                        <p:tav tm="100000">
                                          <p:val>
                                            <p:strVal val="#ppt_y"/>
                                          </p:val>
                                        </p:tav>
                                      </p:tavLst>
                                    </p:anim>
                                  </p:childTnLst>
                                </p:cTn>
                              </p:par>
                              <p:par>
                                <p:cTn id="41" presetID="2" presetClass="entr" presetSubtype="4" decel="100000" fill="hold" grpId="0" nodeType="withEffect">
                                  <p:stCondLst>
                                    <p:cond delay="1750"/>
                                  </p:stCondLst>
                                  <p:childTnLst>
                                    <p:set>
                                      <p:cBhvr>
                                        <p:cTn id="42" dur="1" fill="hold">
                                          <p:stCondLst>
                                            <p:cond delay="0"/>
                                          </p:stCondLst>
                                        </p:cTn>
                                        <p:tgtEl>
                                          <p:spTgt spid="64"/>
                                        </p:tgtEl>
                                        <p:attrNameLst>
                                          <p:attrName>style.visibility</p:attrName>
                                        </p:attrNameLst>
                                      </p:cBhvr>
                                      <p:to>
                                        <p:strVal val="visible"/>
                                      </p:to>
                                    </p:set>
                                    <p:anim calcmode="lin" valueType="num">
                                      <p:cBhvr additive="base">
                                        <p:cTn id="43" dur="1000" fill="hold"/>
                                        <p:tgtEl>
                                          <p:spTgt spid="64"/>
                                        </p:tgtEl>
                                        <p:attrNameLst>
                                          <p:attrName>ppt_x</p:attrName>
                                        </p:attrNameLst>
                                      </p:cBhvr>
                                      <p:tavLst>
                                        <p:tav tm="0">
                                          <p:val>
                                            <p:strVal val="#ppt_x"/>
                                          </p:val>
                                        </p:tav>
                                        <p:tav tm="100000">
                                          <p:val>
                                            <p:strVal val="#ppt_x"/>
                                          </p:val>
                                        </p:tav>
                                      </p:tavLst>
                                    </p:anim>
                                    <p:anim calcmode="lin" valueType="num">
                                      <p:cBhvr additive="base">
                                        <p:cTn id="44" dur="1000" fill="hold"/>
                                        <p:tgtEl>
                                          <p:spTgt spid="64"/>
                                        </p:tgtEl>
                                        <p:attrNameLst>
                                          <p:attrName>ppt_y</p:attrName>
                                        </p:attrNameLst>
                                      </p:cBhvr>
                                      <p:tavLst>
                                        <p:tav tm="0">
                                          <p:val>
                                            <p:strVal val="1+#ppt_h/2"/>
                                          </p:val>
                                        </p:tav>
                                        <p:tav tm="100000">
                                          <p:val>
                                            <p:strVal val="#ppt_y"/>
                                          </p:val>
                                        </p:tav>
                                      </p:tavLst>
                                    </p:anim>
                                  </p:childTnLst>
                                </p:cTn>
                              </p:par>
                              <p:par>
                                <p:cTn id="45" presetID="2" presetClass="entr" presetSubtype="4" decel="100000" fill="hold" grpId="0" nodeType="withEffect">
                                  <p:stCondLst>
                                    <p:cond delay="2000"/>
                                  </p:stCondLst>
                                  <p:childTnLst>
                                    <p:set>
                                      <p:cBhvr>
                                        <p:cTn id="46" dur="1" fill="hold">
                                          <p:stCondLst>
                                            <p:cond delay="0"/>
                                          </p:stCondLst>
                                        </p:cTn>
                                        <p:tgtEl>
                                          <p:spTgt spid="86"/>
                                        </p:tgtEl>
                                        <p:attrNameLst>
                                          <p:attrName>style.visibility</p:attrName>
                                        </p:attrNameLst>
                                      </p:cBhvr>
                                      <p:to>
                                        <p:strVal val="visible"/>
                                      </p:to>
                                    </p:set>
                                    <p:anim calcmode="lin" valueType="num">
                                      <p:cBhvr additive="base">
                                        <p:cTn id="47" dur="1000" fill="hold"/>
                                        <p:tgtEl>
                                          <p:spTgt spid="86"/>
                                        </p:tgtEl>
                                        <p:attrNameLst>
                                          <p:attrName>ppt_x</p:attrName>
                                        </p:attrNameLst>
                                      </p:cBhvr>
                                      <p:tavLst>
                                        <p:tav tm="0">
                                          <p:val>
                                            <p:strVal val="#ppt_x"/>
                                          </p:val>
                                        </p:tav>
                                        <p:tav tm="100000">
                                          <p:val>
                                            <p:strVal val="#ppt_x"/>
                                          </p:val>
                                        </p:tav>
                                      </p:tavLst>
                                    </p:anim>
                                    <p:anim calcmode="lin" valueType="num">
                                      <p:cBhvr additive="base">
                                        <p:cTn id="48" dur="1000" fill="hold"/>
                                        <p:tgtEl>
                                          <p:spTgt spid="86"/>
                                        </p:tgtEl>
                                        <p:attrNameLst>
                                          <p:attrName>ppt_y</p:attrName>
                                        </p:attrNameLst>
                                      </p:cBhvr>
                                      <p:tavLst>
                                        <p:tav tm="0">
                                          <p:val>
                                            <p:strVal val="1+#ppt_h/2"/>
                                          </p:val>
                                        </p:tav>
                                        <p:tav tm="100000">
                                          <p:val>
                                            <p:strVal val="#ppt_y"/>
                                          </p:val>
                                        </p:tav>
                                      </p:tavLst>
                                    </p:anim>
                                  </p:childTnLst>
                                </p:cTn>
                              </p:par>
                              <p:par>
                                <p:cTn id="49" presetID="2" presetClass="entr" presetSubtype="4" decel="100000" fill="hold" grpId="0" nodeType="withEffect">
                                  <p:stCondLst>
                                    <p:cond delay="2250"/>
                                  </p:stCondLst>
                                  <p:childTnLst>
                                    <p:set>
                                      <p:cBhvr>
                                        <p:cTn id="50" dur="1" fill="hold">
                                          <p:stCondLst>
                                            <p:cond delay="0"/>
                                          </p:stCondLst>
                                        </p:cTn>
                                        <p:tgtEl>
                                          <p:spTgt spid="70"/>
                                        </p:tgtEl>
                                        <p:attrNameLst>
                                          <p:attrName>style.visibility</p:attrName>
                                        </p:attrNameLst>
                                      </p:cBhvr>
                                      <p:to>
                                        <p:strVal val="visible"/>
                                      </p:to>
                                    </p:set>
                                    <p:anim calcmode="lin" valueType="num">
                                      <p:cBhvr additive="base">
                                        <p:cTn id="51" dur="1000" fill="hold"/>
                                        <p:tgtEl>
                                          <p:spTgt spid="70"/>
                                        </p:tgtEl>
                                        <p:attrNameLst>
                                          <p:attrName>ppt_x</p:attrName>
                                        </p:attrNameLst>
                                      </p:cBhvr>
                                      <p:tavLst>
                                        <p:tav tm="0">
                                          <p:val>
                                            <p:strVal val="#ppt_x"/>
                                          </p:val>
                                        </p:tav>
                                        <p:tav tm="100000">
                                          <p:val>
                                            <p:strVal val="#ppt_x"/>
                                          </p:val>
                                        </p:tav>
                                      </p:tavLst>
                                    </p:anim>
                                    <p:anim calcmode="lin" valueType="num">
                                      <p:cBhvr additive="base">
                                        <p:cTn id="52" dur="1000" fill="hold"/>
                                        <p:tgtEl>
                                          <p:spTgt spid="70"/>
                                        </p:tgtEl>
                                        <p:attrNameLst>
                                          <p:attrName>ppt_y</p:attrName>
                                        </p:attrNameLst>
                                      </p:cBhvr>
                                      <p:tavLst>
                                        <p:tav tm="0">
                                          <p:val>
                                            <p:strVal val="1+#ppt_h/2"/>
                                          </p:val>
                                        </p:tav>
                                        <p:tav tm="100000">
                                          <p:val>
                                            <p:strVal val="#ppt_y"/>
                                          </p:val>
                                        </p:tav>
                                      </p:tavLst>
                                    </p:anim>
                                  </p:childTnLst>
                                </p:cTn>
                              </p:par>
                              <p:par>
                                <p:cTn id="53" presetID="2" presetClass="entr" presetSubtype="4" decel="100000" fill="hold" grpId="0" nodeType="withEffect">
                                  <p:stCondLst>
                                    <p:cond delay="2500"/>
                                  </p:stCondLst>
                                  <p:childTnLst>
                                    <p:set>
                                      <p:cBhvr>
                                        <p:cTn id="54" dur="1" fill="hold">
                                          <p:stCondLst>
                                            <p:cond delay="0"/>
                                          </p:stCondLst>
                                        </p:cTn>
                                        <p:tgtEl>
                                          <p:spTgt spid="65"/>
                                        </p:tgtEl>
                                        <p:attrNameLst>
                                          <p:attrName>style.visibility</p:attrName>
                                        </p:attrNameLst>
                                      </p:cBhvr>
                                      <p:to>
                                        <p:strVal val="visible"/>
                                      </p:to>
                                    </p:set>
                                    <p:anim calcmode="lin" valueType="num">
                                      <p:cBhvr additive="base">
                                        <p:cTn id="55" dur="1000" fill="hold"/>
                                        <p:tgtEl>
                                          <p:spTgt spid="65"/>
                                        </p:tgtEl>
                                        <p:attrNameLst>
                                          <p:attrName>ppt_x</p:attrName>
                                        </p:attrNameLst>
                                      </p:cBhvr>
                                      <p:tavLst>
                                        <p:tav tm="0">
                                          <p:val>
                                            <p:strVal val="#ppt_x"/>
                                          </p:val>
                                        </p:tav>
                                        <p:tav tm="100000">
                                          <p:val>
                                            <p:strVal val="#ppt_x"/>
                                          </p:val>
                                        </p:tav>
                                      </p:tavLst>
                                    </p:anim>
                                    <p:anim calcmode="lin" valueType="num">
                                      <p:cBhvr additive="base">
                                        <p:cTn id="56" dur="1000" fill="hold"/>
                                        <p:tgtEl>
                                          <p:spTgt spid="65"/>
                                        </p:tgtEl>
                                        <p:attrNameLst>
                                          <p:attrName>ppt_y</p:attrName>
                                        </p:attrNameLst>
                                      </p:cBhvr>
                                      <p:tavLst>
                                        <p:tav tm="0">
                                          <p:val>
                                            <p:strVal val="1+#ppt_h/2"/>
                                          </p:val>
                                        </p:tav>
                                        <p:tav tm="100000">
                                          <p:val>
                                            <p:strVal val="#ppt_y"/>
                                          </p:val>
                                        </p:tav>
                                      </p:tavLst>
                                    </p:anim>
                                  </p:childTnLst>
                                </p:cTn>
                              </p:par>
                              <p:par>
                                <p:cTn id="57" presetID="2" presetClass="entr" presetSubtype="4" decel="100000" fill="hold" grpId="0" nodeType="withEffect">
                                  <p:stCondLst>
                                    <p:cond delay="2750"/>
                                  </p:stCondLst>
                                  <p:childTnLst>
                                    <p:set>
                                      <p:cBhvr>
                                        <p:cTn id="58" dur="1" fill="hold">
                                          <p:stCondLst>
                                            <p:cond delay="0"/>
                                          </p:stCondLst>
                                        </p:cTn>
                                        <p:tgtEl>
                                          <p:spTgt spid="87"/>
                                        </p:tgtEl>
                                        <p:attrNameLst>
                                          <p:attrName>style.visibility</p:attrName>
                                        </p:attrNameLst>
                                      </p:cBhvr>
                                      <p:to>
                                        <p:strVal val="visible"/>
                                      </p:to>
                                    </p:set>
                                    <p:anim calcmode="lin" valueType="num">
                                      <p:cBhvr additive="base">
                                        <p:cTn id="59" dur="1000" fill="hold"/>
                                        <p:tgtEl>
                                          <p:spTgt spid="87"/>
                                        </p:tgtEl>
                                        <p:attrNameLst>
                                          <p:attrName>ppt_x</p:attrName>
                                        </p:attrNameLst>
                                      </p:cBhvr>
                                      <p:tavLst>
                                        <p:tav tm="0">
                                          <p:val>
                                            <p:strVal val="#ppt_x"/>
                                          </p:val>
                                        </p:tav>
                                        <p:tav tm="100000">
                                          <p:val>
                                            <p:strVal val="#ppt_x"/>
                                          </p:val>
                                        </p:tav>
                                      </p:tavLst>
                                    </p:anim>
                                    <p:anim calcmode="lin" valueType="num">
                                      <p:cBhvr additive="base">
                                        <p:cTn id="60" dur="1000" fill="hold"/>
                                        <p:tgtEl>
                                          <p:spTgt spid="8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bldLvl="0" animBg="1"/>
      <p:bldP spid="63" grpId="0" bldLvl="0" animBg="1"/>
      <p:bldP spid="64" grpId="0" bldLvl="0" animBg="1"/>
      <p:bldP spid="65" grpId="0" bldLvl="0" animBg="1"/>
      <p:bldP spid="66" grpId="0" bldLvl="0" animBg="1"/>
      <p:bldP spid="67" grpId="0" bldLvl="0" animBg="1"/>
      <p:bldP spid="68" grpId="0" bldLvl="0" animBg="1"/>
      <p:bldP spid="69" grpId="0" bldLvl="0" animBg="1"/>
      <p:bldP spid="70" grpId="0" bldLvl="0" animBg="1"/>
      <p:bldP spid="84" grpId="0"/>
      <p:bldP spid="85" grpId="0"/>
      <p:bldP spid="86" grpId="0"/>
      <p:bldP spid="8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38"/>
</p:tagLst>
</file>

<file path=ppt/tags/tag2.xml><?xml version="1.0" encoding="utf-8"?>
<p:tagLst xmlns:a="http://schemas.openxmlformats.org/drawingml/2006/main" xmlns:r="http://schemas.openxmlformats.org/officeDocument/2006/relationships" xmlns:p="http://schemas.openxmlformats.org/presentationml/2006/main">
  <p:tag name="REFSHAPE" val="1223282204"/>
  <p:tag name="KSO_WM_UNIT_PLACING_PICTURE_USER_VIEWPORT" val="{&quot;height&quot;:5703,&quot;width&quot;:9119}"/>
</p:tagLst>
</file>

<file path=ppt/tags/tag3.xml><?xml version="1.0" encoding="utf-8"?>
<p:tagLst xmlns:a="http://schemas.openxmlformats.org/drawingml/2006/main" xmlns:r="http://schemas.openxmlformats.org/officeDocument/2006/relationships" xmlns:p="http://schemas.openxmlformats.org/presentationml/2006/main">
  <p:tag name="REFSHAPE" val="1095884644"/>
</p:tagLst>
</file>

<file path=ppt/tags/tag4.xml><?xml version="1.0" encoding="utf-8"?>
<p:tagLst xmlns:a="http://schemas.openxmlformats.org/drawingml/2006/main" xmlns:r="http://schemas.openxmlformats.org/officeDocument/2006/relationships" xmlns:p="http://schemas.openxmlformats.org/presentationml/2006/main">
  <p:tag name="REFSHAPE" val="1095883964"/>
</p:tagLst>
</file>

<file path=ppt/tags/tag5.xml><?xml version="1.0" encoding="utf-8"?>
<p:tagLst xmlns:a="http://schemas.openxmlformats.org/drawingml/2006/main" xmlns:r="http://schemas.openxmlformats.org/officeDocument/2006/relationships" xmlns:p="http://schemas.openxmlformats.org/presentationml/2006/main">
  <p:tag name="REFSHAPE" val="1095884780"/>
</p:tagLst>
</file>

<file path=ppt/theme/theme1.xml><?xml version="1.0" encoding="utf-8"?>
<a:theme xmlns:a="http://schemas.openxmlformats.org/drawingml/2006/main" name="Office 主题​​">
  <a:themeElements>
    <a:clrScheme name="自定义 785">
      <a:dk1>
        <a:sysClr val="windowText" lastClr="000000"/>
      </a:dk1>
      <a:lt1>
        <a:sysClr val="window" lastClr="FFFFFF"/>
      </a:lt1>
      <a:dk2>
        <a:srgbClr val="44546A"/>
      </a:dk2>
      <a:lt2>
        <a:srgbClr val="E7E6E6"/>
      </a:lt2>
      <a:accent1>
        <a:srgbClr val="FF6F19"/>
      </a:accent1>
      <a:accent2>
        <a:srgbClr val="262626"/>
      </a:accent2>
      <a:accent3>
        <a:srgbClr val="FF6F19"/>
      </a:accent3>
      <a:accent4>
        <a:srgbClr val="262626"/>
      </a:accent4>
      <a:accent5>
        <a:srgbClr val="FF6F19"/>
      </a:accent5>
      <a:accent6>
        <a:srgbClr val="262626"/>
      </a:accent6>
      <a:hlink>
        <a:srgbClr val="FF6F19"/>
      </a:hlink>
      <a:folHlink>
        <a:srgbClr val="262626"/>
      </a:folHlink>
    </a:clrScheme>
    <a:fontScheme name="pe3ydxap">
      <a:majorFont>
        <a:latin typeface="字魂36号-正文宋楷"/>
        <a:ea typeface="字魂36号-正文宋楷"/>
        <a:cs typeface=""/>
      </a:majorFont>
      <a:minorFont>
        <a:latin typeface="字魂36号-正文宋楷"/>
        <a:ea typeface="字魂36号-正文宋楷"/>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1321</Words>
  <Application>Microsoft Office PowerPoint</Application>
  <PresentationFormat>宽屏</PresentationFormat>
  <Paragraphs>200</Paragraphs>
  <Slides>18</Slides>
  <Notes>18</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造字工房悦黑（非商用）特细长体</vt:lpstr>
      <vt:lpstr>字魂36号-正文宋楷</vt:lpstr>
      <vt:lpstr>字魂38号-毓秀小楷体</vt:lpstr>
      <vt:lpstr>字魂59号-创粗黑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38</dc:title>
  <dc:creator>Administrator</dc:creator>
  <cp:lastModifiedBy>Administrator</cp:lastModifiedBy>
  <cp:revision>70</cp:revision>
  <dcterms:created xsi:type="dcterms:W3CDTF">2019-06-13T02:21:00Z</dcterms:created>
  <dcterms:modified xsi:type="dcterms:W3CDTF">2020-10-08T05:06:14Z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

<file path=docProps/thumbnail.jpeg>
</file>